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1" r:id="rId3"/>
    <p:sldId id="258" r:id="rId4"/>
    <p:sldId id="257" r:id="rId5"/>
    <p:sldId id="259" r:id="rId6"/>
    <p:sldId id="263" r:id="rId7"/>
    <p:sldId id="268" r:id="rId8"/>
    <p:sldId id="260" r:id="rId9"/>
    <p:sldId id="267" r:id="rId10"/>
    <p:sldId id="262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94660"/>
  </p:normalViewPr>
  <p:slideViewPr>
    <p:cSldViewPr>
      <p:cViewPr varScale="1">
        <p:scale>
          <a:sx n="87" d="100"/>
          <a:sy n="87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6F9CB-D9B3-4D5A-90BB-1EF58214D03F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10E83-4032-4F8A-86F4-13F647FC6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2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10E83-4032-4F8A-86F4-13F647FC669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6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</a:t>
            </a:r>
          </a:p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технологии в 6 классе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Верно/неверно.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породы, возраста и условий произрастания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дерева.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Текстура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декоративную ценность древесины.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сильным запахом обладают лиственные породы.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Влажная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древесина прочнее, чем сухая.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увеличением влажности твердость древесины уменьшается.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Вязкость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древесины лиственных пород выше, чем у хвойных.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увеличением влажности упругость древесины увеличивается.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5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Ответы к тесту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1.Дерево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2.Древесина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3.Лесоматериалы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4.Верстак.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5.Пороки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74" b="22662"/>
          <a:stretch/>
        </p:blipFill>
        <p:spPr bwMode="auto">
          <a:xfrm>
            <a:off x="1619672" y="836712"/>
            <a:ext cx="6192688" cy="526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5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ереза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ольха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кедр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пихта</a:t>
            </a:r>
          </a:p>
        </p:txBody>
      </p:sp>
    </p:spTree>
    <p:extLst>
      <p:ext uri="{BB962C8B-B14F-4D97-AF65-F5344CB8AC3E}">
        <p14:creationId xmlns:p14="http://schemas.microsoft.com/office/powerpoint/2010/main" val="31919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8" b="14594"/>
          <a:stretch/>
        </p:blipFill>
        <p:spPr bwMode="auto">
          <a:xfrm>
            <a:off x="1547664" y="260648"/>
            <a:ext cx="6336705" cy="608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1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…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…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научиться…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692696"/>
            <a:ext cx="9036496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технологии я хочу</a:t>
            </a:r>
          </a:p>
          <a:p>
            <a:endParaRPr lang="ru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6315" y="443085"/>
            <a:ext cx="3250704" cy="1143000"/>
          </a:xfrm>
        </p:spPr>
        <p:txBody>
          <a:bodyPr/>
          <a:lstStyle/>
          <a:p>
            <a:r>
              <a:rPr lang="ru-RU" dirty="0" smtClean="0"/>
              <a:t>Ребус 2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4483150" cy="323762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53254" y="413791"/>
            <a:ext cx="2522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Ребус 1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8024" y="1340768"/>
            <a:ext cx="4447345" cy="34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0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Физические свойства – внешние свойства древесины.</a:t>
            </a:r>
          </a:p>
          <a:p>
            <a:pPr marL="0" indent="0">
              <a:buNone/>
            </a:pPr>
            <a:r>
              <a:rPr lang="ru-RU" dirty="0"/>
              <a:t>Механические свойства – свойства, которые характеризуют способность древесины </a:t>
            </a:r>
            <a:r>
              <a:rPr lang="ru-RU" dirty="0" smtClean="0"/>
              <a:t>сопротивляться </a:t>
            </a:r>
            <a:r>
              <a:rPr lang="ru-RU" dirty="0"/>
              <a:t>воздействию внешних сил.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8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33970"/>
            <a:ext cx="8013576" cy="5431334"/>
          </a:xfrm>
        </p:spPr>
        <p:txBody>
          <a:bodyPr>
            <a:normAutofit/>
          </a:bodyPr>
          <a:lstStyle/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Текстура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рисунок поверхности разреза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древесины.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Вязкость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свойство древесины поглощать энергию при ударе.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484784"/>
            <a:ext cx="324036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78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146</Words>
  <Application>Microsoft Office PowerPoint</Application>
  <PresentationFormat>Экран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Ответы к тесту</vt:lpstr>
      <vt:lpstr>Презентация PowerPoint</vt:lpstr>
      <vt:lpstr>Презентация PowerPoint</vt:lpstr>
      <vt:lpstr>Презентация PowerPoint</vt:lpstr>
      <vt:lpstr>Презентация PowerPoint</vt:lpstr>
      <vt:lpstr>Ребус 2</vt:lpstr>
      <vt:lpstr>Презентация PowerPoint</vt:lpstr>
      <vt:lpstr>Презентация PowerPoint</vt:lpstr>
      <vt:lpstr>Верно/неверно.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20</cp:revision>
  <cp:lastPrinted>2017-10-30T12:58:17Z</cp:lastPrinted>
  <dcterms:created xsi:type="dcterms:W3CDTF">2017-10-29T09:34:45Z</dcterms:created>
  <dcterms:modified xsi:type="dcterms:W3CDTF">2017-10-30T13:01:16Z</dcterms:modified>
</cp:coreProperties>
</file>