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</p:sldMasterIdLst>
  <p:sldIdLst>
    <p:sldId id="256" r:id="rId5"/>
    <p:sldId id="263" r:id="rId6"/>
    <p:sldId id="264" r:id="rId7"/>
    <p:sldId id="265" r:id="rId8"/>
    <p:sldId id="266" r:id="rId9"/>
    <p:sldId id="267" r:id="rId10"/>
    <p:sldId id="259" r:id="rId11"/>
    <p:sldId id="260" r:id="rId12"/>
    <p:sldId id="261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390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83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462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76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389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962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587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365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8495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989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855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09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643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64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823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458947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365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2088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3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0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388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648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440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43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3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E9F835A-DCD1-4379-8C28-E0AD6DDFDC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0B5CAB1-129C-4EA0-A72F-81F8656EDA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296143"/>
          </a:xfrm>
        </p:spPr>
        <p:txBody>
          <a:bodyPr>
            <a:normAutofit/>
          </a:bodyPr>
          <a:lstStyle/>
          <a:p>
            <a:r>
              <a:rPr lang="ba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Дөрөҫ-дөрөҫ түгел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24936" cy="4608512"/>
          </a:xfrm>
        </p:spPr>
        <p:txBody>
          <a:bodyPr>
            <a:normAutofit/>
          </a:bodyPr>
          <a:lstStyle/>
          <a:p>
            <a:pPr algn="l"/>
            <a:endParaRPr lang="ba-RU" sz="4800" dirty="0" smtClean="0">
              <a:solidFill>
                <a:schemeClr val="tx1"/>
              </a:solidFill>
            </a:endParaRPr>
          </a:p>
          <a:p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Гидросфера </a:t>
            </a:r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 өҫтөнөң  ¾ өлөшөн алып тора</a:t>
            </a:r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a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026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b="1" dirty="0" smtClean="0"/>
              <a:t>Тест</a:t>
            </a:r>
            <a:r>
              <a:rPr lang="ba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sz="4800" dirty="0"/>
              <a:t>)	</a:t>
            </a:r>
            <a:r>
              <a:rPr lang="ru-RU" sz="4800" dirty="0" err="1"/>
              <a:t>Гидросфераның</a:t>
            </a:r>
            <a:r>
              <a:rPr lang="ru-RU" sz="4800" dirty="0"/>
              <a:t> </a:t>
            </a:r>
            <a:r>
              <a:rPr lang="ru-RU" sz="4800" dirty="0" err="1"/>
              <a:t>ҡайһы</a:t>
            </a:r>
            <a:r>
              <a:rPr lang="ru-RU" sz="4800" dirty="0"/>
              <a:t> </a:t>
            </a:r>
            <a:r>
              <a:rPr lang="ru-RU" sz="4800" dirty="0" err="1"/>
              <a:t>өлөшөндә</a:t>
            </a:r>
            <a:r>
              <a:rPr lang="ru-RU" sz="4800" dirty="0"/>
              <a:t> </a:t>
            </a:r>
            <a:r>
              <a:rPr lang="ru-RU" sz="4800" dirty="0" err="1"/>
              <a:t>һыу</a:t>
            </a:r>
            <a:r>
              <a:rPr lang="ru-RU" sz="4800" dirty="0"/>
              <a:t> </a:t>
            </a:r>
            <a:r>
              <a:rPr lang="ru-RU" sz="4800" dirty="0" err="1"/>
              <a:t>алмашыныу</a:t>
            </a:r>
            <a:r>
              <a:rPr lang="ru-RU" sz="4800" dirty="0"/>
              <a:t> </a:t>
            </a:r>
            <a:r>
              <a:rPr lang="ru-RU" sz="4800" dirty="0" err="1"/>
              <a:t>тиҙ</a:t>
            </a:r>
            <a:r>
              <a:rPr lang="ru-RU" sz="4800" dirty="0"/>
              <a:t> бара? </a:t>
            </a:r>
          </a:p>
          <a:p>
            <a:pPr marL="0" indent="0">
              <a:buNone/>
            </a:pPr>
            <a:r>
              <a:rPr lang="ru-RU" sz="4800" dirty="0"/>
              <a:t>а) </a:t>
            </a:r>
            <a:r>
              <a:rPr lang="ru-RU" sz="4800" dirty="0" err="1"/>
              <a:t>күл</a:t>
            </a: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б) </a:t>
            </a:r>
            <a:r>
              <a:rPr lang="ru-RU" sz="4800" dirty="0" err="1"/>
              <a:t>йылға</a:t>
            </a:r>
            <a:r>
              <a:rPr lang="ru-RU" sz="48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716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/>
              <a:t>2) </a:t>
            </a:r>
            <a:r>
              <a:rPr lang="ru-RU" sz="4800" dirty="0" err="1"/>
              <a:t>Күлдең</a:t>
            </a:r>
            <a:r>
              <a:rPr lang="ru-RU" sz="4800" dirty="0"/>
              <a:t> </a:t>
            </a:r>
            <a:r>
              <a:rPr lang="ru-RU" sz="4800" dirty="0" err="1"/>
              <a:t>тәрәнлеген</a:t>
            </a:r>
            <a:r>
              <a:rPr lang="ru-RU" sz="4800" dirty="0"/>
              <a:t> </a:t>
            </a:r>
            <a:r>
              <a:rPr lang="ru-RU" sz="4800" dirty="0" err="1"/>
              <a:t>ниндәй</a:t>
            </a:r>
            <a:r>
              <a:rPr lang="ru-RU" sz="4800" dirty="0"/>
              <a:t> прибор </a:t>
            </a:r>
            <a:r>
              <a:rPr lang="ru-RU" sz="4800" dirty="0" err="1"/>
              <a:t>менән</a:t>
            </a:r>
            <a:r>
              <a:rPr lang="ru-RU" sz="4800" dirty="0"/>
              <a:t> </a:t>
            </a:r>
            <a:r>
              <a:rPr lang="ru-RU" sz="4800" dirty="0" err="1"/>
              <a:t>үлсәйҙәр</a:t>
            </a:r>
            <a:r>
              <a:rPr lang="ru-RU" sz="4800" dirty="0"/>
              <a:t>? </a:t>
            </a:r>
          </a:p>
          <a:p>
            <a:pPr marL="0" indent="0">
              <a:buNone/>
            </a:pPr>
            <a:r>
              <a:rPr lang="ru-RU" sz="4800" dirty="0"/>
              <a:t>а) лот, эхолот</a:t>
            </a:r>
          </a:p>
          <a:p>
            <a:pPr marL="0" indent="0">
              <a:buNone/>
            </a:pPr>
            <a:r>
              <a:rPr lang="ru-RU" sz="4800" dirty="0"/>
              <a:t>б) линейка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129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78867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800" dirty="0"/>
              <a:t>3) </a:t>
            </a:r>
            <a:r>
              <a:rPr lang="ru-RU" sz="4800" dirty="0" err="1"/>
              <a:t>Соҡорҙар</a:t>
            </a:r>
            <a:r>
              <a:rPr lang="ru-RU" sz="4800" dirty="0"/>
              <a:t> </a:t>
            </a:r>
            <a:r>
              <a:rPr lang="ru-RU" sz="4800" dirty="0" err="1"/>
              <a:t>буйынса</a:t>
            </a:r>
            <a:r>
              <a:rPr lang="ru-RU" sz="4800" dirty="0"/>
              <a:t> </a:t>
            </a:r>
            <a:r>
              <a:rPr lang="ru-RU" sz="4800" dirty="0" err="1"/>
              <a:t>күлдәрҙең</a:t>
            </a:r>
            <a:r>
              <a:rPr lang="ru-RU" sz="4800" dirty="0"/>
              <a:t> </a:t>
            </a:r>
            <a:r>
              <a:rPr lang="ru-RU" sz="4800" dirty="0" err="1"/>
              <a:t>төрө</a:t>
            </a:r>
            <a:r>
              <a:rPr lang="ru-RU" sz="4800" dirty="0"/>
              <a:t> </a:t>
            </a:r>
            <a:r>
              <a:rPr lang="ru-RU" sz="4800" dirty="0" err="1"/>
              <a:t>булмағаны</a:t>
            </a:r>
            <a:r>
              <a:rPr lang="ru-RU" sz="4800" dirty="0"/>
              <a:t>? </a:t>
            </a:r>
          </a:p>
          <a:p>
            <a:pPr marL="0" indent="0">
              <a:buNone/>
            </a:pPr>
            <a:r>
              <a:rPr lang="ru-RU" sz="4800" dirty="0"/>
              <a:t>а) тектоник</a:t>
            </a:r>
          </a:p>
          <a:p>
            <a:pPr marL="0" indent="0">
              <a:buNone/>
            </a:pPr>
            <a:r>
              <a:rPr lang="ru-RU" sz="4800" dirty="0"/>
              <a:t>б) вулкан</a:t>
            </a:r>
          </a:p>
          <a:p>
            <a:pPr marL="0" indent="0">
              <a:buNone/>
            </a:pPr>
            <a:r>
              <a:rPr lang="ru-RU" sz="4800" dirty="0"/>
              <a:t>в) </a:t>
            </a:r>
            <a:r>
              <a:rPr lang="ru-RU" sz="4800" dirty="0" err="1"/>
              <a:t>ағыр</a:t>
            </a:r>
            <a:r>
              <a:rPr lang="ru-RU" sz="4800" dirty="0"/>
              <a:t> </a:t>
            </a:r>
          </a:p>
          <a:p>
            <a:pPr marL="0" indent="0">
              <a:buNone/>
            </a:pPr>
            <a:r>
              <a:rPr lang="ru-RU" sz="4800" dirty="0"/>
              <a:t>г) </a:t>
            </a:r>
            <a:r>
              <a:rPr lang="ru-RU" sz="4800" dirty="0" err="1"/>
              <a:t>боҙлоҡ</a:t>
            </a:r>
            <a:r>
              <a:rPr lang="ru-RU" sz="4800" dirty="0"/>
              <a:t>-тектоник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054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4) </a:t>
            </a:r>
            <a:r>
              <a:rPr lang="ru-RU" sz="4800" dirty="0" err="1"/>
              <a:t>Донъялағы</a:t>
            </a:r>
            <a:r>
              <a:rPr lang="ru-RU" sz="4800" dirty="0"/>
              <a:t> </a:t>
            </a:r>
            <a:r>
              <a:rPr lang="ru-RU" sz="4800" dirty="0" err="1"/>
              <a:t>иң</a:t>
            </a:r>
            <a:r>
              <a:rPr lang="ru-RU" sz="4800" dirty="0"/>
              <a:t> </a:t>
            </a:r>
            <a:r>
              <a:rPr lang="ru-RU" sz="4800" dirty="0" err="1"/>
              <a:t>ҙур</a:t>
            </a:r>
            <a:r>
              <a:rPr lang="ru-RU" sz="4800" dirty="0"/>
              <a:t> </a:t>
            </a:r>
            <a:r>
              <a:rPr lang="ru-RU" sz="4800" dirty="0" err="1" smtClean="0"/>
              <a:t>күл</a:t>
            </a:r>
            <a:r>
              <a:rPr lang="ru-RU" sz="4800" dirty="0" smtClean="0"/>
              <a:t>?</a:t>
            </a:r>
            <a:endParaRPr lang="ru-RU" sz="4800" dirty="0"/>
          </a:p>
          <a:p>
            <a:pPr marL="0" indent="0">
              <a:buNone/>
            </a:pPr>
            <a:r>
              <a:rPr lang="ru-RU" sz="4800" dirty="0"/>
              <a:t>а) Каспий</a:t>
            </a:r>
          </a:p>
          <a:p>
            <a:pPr marL="0" indent="0">
              <a:buNone/>
            </a:pPr>
            <a:r>
              <a:rPr lang="ru-RU" sz="4800" dirty="0"/>
              <a:t>б) Байкал</a:t>
            </a:r>
          </a:p>
          <a:p>
            <a:pPr marL="0" indent="0">
              <a:buNone/>
            </a:pPr>
            <a:r>
              <a:rPr lang="ru-RU" sz="4800" dirty="0"/>
              <a:t>в) Ладога</a:t>
            </a:r>
          </a:p>
          <a:p>
            <a:pPr marL="0" indent="0">
              <a:buNone/>
            </a:pPr>
            <a:r>
              <a:rPr lang="ru-RU" sz="4800" dirty="0"/>
              <a:t>г) Онега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250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5) </a:t>
            </a:r>
            <a:r>
              <a:rPr lang="ru-RU" sz="4800" dirty="0" err="1"/>
              <a:t>Донъялағы</a:t>
            </a:r>
            <a:r>
              <a:rPr lang="ru-RU" sz="4800" dirty="0"/>
              <a:t> </a:t>
            </a:r>
            <a:r>
              <a:rPr lang="ru-RU" sz="4800" dirty="0" err="1"/>
              <a:t>иң</a:t>
            </a:r>
            <a:r>
              <a:rPr lang="ru-RU" sz="4800" dirty="0"/>
              <a:t> </a:t>
            </a:r>
            <a:r>
              <a:rPr lang="ru-RU" sz="4800" dirty="0" err="1"/>
              <a:t>тәрән</a:t>
            </a:r>
            <a:r>
              <a:rPr lang="ru-RU" sz="4800" dirty="0"/>
              <a:t> </a:t>
            </a:r>
            <a:r>
              <a:rPr lang="ru-RU" sz="4800" dirty="0" err="1"/>
              <a:t>күл</a:t>
            </a:r>
            <a:r>
              <a:rPr lang="ru-RU" sz="4800" dirty="0"/>
              <a:t>?</a:t>
            </a:r>
          </a:p>
          <a:p>
            <a:pPr marL="0" indent="0">
              <a:buNone/>
            </a:pPr>
            <a:r>
              <a:rPr lang="ru-RU" sz="4800" dirty="0"/>
              <a:t>а) Каспий</a:t>
            </a:r>
          </a:p>
          <a:p>
            <a:pPr marL="0" indent="0">
              <a:buNone/>
            </a:pPr>
            <a:r>
              <a:rPr lang="ru-RU" sz="4800" dirty="0"/>
              <a:t>б) Байкал</a:t>
            </a:r>
          </a:p>
          <a:p>
            <a:pPr marL="0" indent="0">
              <a:buNone/>
            </a:pPr>
            <a:r>
              <a:rPr lang="ru-RU" sz="4800" dirty="0"/>
              <a:t>в) Ладога</a:t>
            </a:r>
          </a:p>
          <a:p>
            <a:pPr marL="0" indent="0">
              <a:buNone/>
            </a:pPr>
            <a:r>
              <a:rPr lang="ru-RU" sz="4800" dirty="0"/>
              <a:t>г) Онега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0983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b="1" dirty="0" smtClean="0"/>
              <a:t>Яуаптар</a:t>
            </a:r>
            <a:r>
              <a:rPr lang="ba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7886700" cy="435133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ba-RU" sz="4800" dirty="0" smtClean="0"/>
              <a:t>- б</a:t>
            </a:r>
          </a:p>
          <a:p>
            <a:pPr marL="514350" indent="-514350">
              <a:buAutoNum type="arabicPeriod"/>
            </a:pPr>
            <a:r>
              <a:rPr lang="ba-RU" sz="4800" dirty="0" smtClean="0"/>
              <a:t>- а</a:t>
            </a:r>
          </a:p>
          <a:p>
            <a:pPr marL="514350" indent="-514350">
              <a:buAutoNum type="arabicPeriod"/>
            </a:pPr>
            <a:r>
              <a:rPr lang="ba-RU" sz="4800" dirty="0" smtClean="0"/>
              <a:t>- в</a:t>
            </a:r>
          </a:p>
          <a:p>
            <a:pPr marL="514350" indent="-514350">
              <a:buAutoNum type="arabicPeriod"/>
            </a:pPr>
            <a:r>
              <a:rPr lang="ba-RU" sz="4800" dirty="0" smtClean="0"/>
              <a:t>- а</a:t>
            </a:r>
          </a:p>
          <a:p>
            <a:pPr marL="514350" indent="-514350">
              <a:buAutoNum type="arabicPeriod"/>
            </a:pPr>
            <a:r>
              <a:rPr lang="ba-RU" sz="4800" dirty="0" smtClean="0"/>
              <a:t>- б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8218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24936" cy="4608512"/>
          </a:xfrm>
        </p:spPr>
        <p:txBody>
          <a:bodyPr/>
          <a:lstStyle/>
          <a:p>
            <a:endParaRPr lang="ba-RU" sz="4800" dirty="0" smtClean="0">
              <a:solidFill>
                <a:schemeClr val="tx1"/>
              </a:solidFill>
            </a:endParaRPr>
          </a:p>
          <a:p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Гидросфераның күпселек өлөшө ҡоро ер һыуҙарына тура килә.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33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424936" cy="4608512"/>
          </a:xfrm>
        </p:spPr>
        <p:txBody>
          <a:bodyPr/>
          <a:lstStyle/>
          <a:p>
            <a:pPr algn="l"/>
            <a:endParaRPr lang="ba-RU" dirty="0" smtClean="0">
              <a:solidFill>
                <a:schemeClr val="tx1"/>
              </a:solidFill>
            </a:endParaRPr>
          </a:p>
          <a:p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Диңгеҙ һыуы эсеүгә яраҡһыҙ.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58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249488"/>
            <a:ext cx="8424936" cy="4608512"/>
          </a:xfrm>
        </p:spPr>
        <p:txBody>
          <a:bodyPr>
            <a:normAutofit/>
          </a:bodyPr>
          <a:lstStyle/>
          <a:p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Ҡоро </a:t>
            </a:r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 һыуҙары күбеһенсә сөсө</a:t>
            </a:r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a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45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132856"/>
            <a:ext cx="8424936" cy="4608512"/>
          </a:xfrm>
        </p:spPr>
        <p:txBody>
          <a:bodyPr>
            <a:normAutofit/>
          </a:bodyPr>
          <a:lstStyle/>
          <a:p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Гидросфераның </a:t>
            </a:r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барлыҡ өлөштәре лә үҙ-ара бәйләнгән</a:t>
            </a:r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a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862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238159"/>
            <a:ext cx="8424936" cy="4608512"/>
          </a:xfrm>
        </p:spPr>
        <p:txBody>
          <a:bodyPr>
            <a:normAutofit/>
          </a:bodyPr>
          <a:lstStyle/>
          <a:p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Ерҙә  </a:t>
            </a:r>
            <a:r>
              <a:rPr lang="ba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туҡтауһыҙ һыу әйләнеше бара.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124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96" y="1268760"/>
            <a:ext cx="3545479" cy="35454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3236" y="980729"/>
            <a:ext cx="7749404" cy="4377964"/>
          </a:xfrm>
        </p:spPr>
        <p:txBody>
          <a:bodyPr/>
          <a:lstStyle/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ҙ=л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257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ba-RU" sz="8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 төкөрһә </a:t>
            </a:r>
            <a:r>
              <a:rPr lang="ba-RU" sz="8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күл</a:t>
            </a:r>
            <a:r>
              <a:rPr lang="ba-RU" sz="8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була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036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овотека: Новости - Единые юбилейные ордена и медали к 70-летию Победы в Великой Отечественной войне планируется учредить в СНГ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598" y="485414"/>
            <a:ext cx="7091795" cy="605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642497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138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2_Тема Office</vt:lpstr>
      <vt:lpstr>3_Тема Office</vt:lpstr>
      <vt:lpstr>Волна</vt:lpstr>
      <vt:lpstr>1_Волна</vt:lpstr>
      <vt:lpstr>Дөрөҫ-дөрөҫ түгел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ҙ=л </vt:lpstr>
      <vt:lpstr>Презентация PowerPoint</vt:lpstr>
      <vt:lpstr>Презентация PowerPoint</vt:lpstr>
      <vt:lpstr>Тест </vt:lpstr>
      <vt:lpstr>Презентация PowerPoint</vt:lpstr>
      <vt:lpstr>Презентация PowerPoint</vt:lpstr>
      <vt:lpstr>Презентация PowerPoint</vt:lpstr>
      <vt:lpstr>Презентация PowerPoint</vt:lpstr>
      <vt:lpstr>Яуаптар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Эйе-юҡ</dc:title>
  <dc:creator>1</dc:creator>
  <cp:lastModifiedBy>учитель</cp:lastModifiedBy>
  <cp:revision>9</cp:revision>
  <dcterms:created xsi:type="dcterms:W3CDTF">2015-03-01T12:05:14Z</dcterms:created>
  <dcterms:modified xsi:type="dcterms:W3CDTF">2015-03-03T18:43:17Z</dcterms:modified>
</cp:coreProperties>
</file>