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F911152-C521-4E4D-84C7-6C441D075A70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BCB46C-4560-4B6C-8EA3-1DF953B85F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725144"/>
            <a:ext cx="6400800" cy="1752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Спортивно-оздоровительный спорткомплекс «Урал»</a:t>
            </a:r>
          </a:p>
          <a:p>
            <a:r>
              <a:rPr lang="ru-RU" b="1" dirty="0">
                <a:solidFill>
                  <a:schemeClr val="tx1"/>
                </a:solidFill>
              </a:rPr>
              <a:t>д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  <a:r>
              <a:rPr lang="ru-RU" b="1" dirty="0" err="1" smtClean="0">
                <a:solidFill>
                  <a:schemeClr val="tx1"/>
                </a:solidFill>
              </a:rPr>
              <a:t>Таваканово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Кугарчинский</a:t>
            </a:r>
            <a:r>
              <a:rPr lang="ru-RU" b="1" dirty="0" smtClean="0">
                <a:solidFill>
                  <a:schemeClr val="tx1"/>
                </a:solidFill>
              </a:rPr>
              <a:t> район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74" y="1208973"/>
            <a:ext cx="8076597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779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</TotalTime>
  <Words>11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Аспект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</cp:revision>
  <dcterms:created xsi:type="dcterms:W3CDTF">2020-05-20T09:08:13Z</dcterms:created>
  <dcterms:modified xsi:type="dcterms:W3CDTF">2020-05-20T09:15:42Z</dcterms:modified>
</cp:coreProperties>
</file>