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07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4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2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07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21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8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58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8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71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031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76E44-B3E5-4536-8304-4649E2E0DDD7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3FF44-1076-4B61-A341-56B24D7FD3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8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797152"/>
            <a:ext cx="6400800" cy="1752600"/>
          </a:xfrm>
        </p:spPr>
        <p:txBody>
          <a:bodyPr/>
          <a:lstStyle/>
          <a:p>
            <a:r>
              <a:rPr lang="ru-RU" b="1" dirty="0" err="1" smtClean="0">
                <a:solidFill>
                  <a:srgbClr val="0070C0"/>
                </a:solidFill>
              </a:rPr>
              <a:t>МАДОУ</a:t>
            </a:r>
            <a:r>
              <a:rPr lang="ru-RU" b="1" dirty="0" smtClean="0">
                <a:solidFill>
                  <a:srgbClr val="0070C0"/>
                </a:solidFill>
              </a:rPr>
              <a:t> «Одуванчик»</a:t>
            </a:r>
          </a:p>
          <a:p>
            <a:r>
              <a:rPr lang="ru-RU" b="1" dirty="0">
                <a:solidFill>
                  <a:srgbClr val="0070C0"/>
                </a:solidFill>
              </a:rPr>
              <a:t>д</a:t>
            </a:r>
            <a:r>
              <a:rPr lang="ru-RU" b="1" dirty="0" smtClean="0">
                <a:solidFill>
                  <a:srgbClr val="0070C0"/>
                </a:solidFill>
              </a:rPr>
              <a:t>. </a:t>
            </a:r>
            <a:r>
              <a:rPr lang="ru-RU" b="1" dirty="0" err="1" smtClean="0">
                <a:solidFill>
                  <a:srgbClr val="0070C0"/>
                </a:solidFill>
              </a:rPr>
              <a:t>Таваканово</a:t>
            </a:r>
            <a:r>
              <a:rPr lang="ru-RU" b="1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Кугарчинский</a:t>
            </a:r>
            <a:r>
              <a:rPr lang="ru-RU" b="1" dirty="0" smtClean="0">
                <a:solidFill>
                  <a:srgbClr val="0070C0"/>
                </a:solidFill>
              </a:rPr>
              <a:t> район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учитель\Downloads\IMG-20200518-WA005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1" b="32929"/>
          <a:stretch/>
        </p:blipFill>
        <p:spPr bwMode="auto">
          <a:xfrm>
            <a:off x="251520" y="332656"/>
            <a:ext cx="8473919" cy="387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5261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1</cp:revision>
  <dcterms:created xsi:type="dcterms:W3CDTF">2020-05-20T09:13:26Z</dcterms:created>
  <dcterms:modified xsi:type="dcterms:W3CDTF">2020-05-20T09:19:22Z</dcterms:modified>
</cp:coreProperties>
</file>