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309" r:id="rId3"/>
    <p:sldId id="303" r:id="rId4"/>
    <p:sldId id="280" r:id="rId5"/>
    <p:sldId id="281" r:id="rId6"/>
    <p:sldId id="304" r:id="rId7"/>
    <p:sldId id="282" r:id="rId8"/>
    <p:sldId id="276" r:id="rId9"/>
    <p:sldId id="289" r:id="rId10"/>
    <p:sldId id="306" r:id="rId11"/>
    <p:sldId id="311" r:id="rId12"/>
    <p:sldId id="305" r:id="rId13"/>
    <p:sldId id="307" r:id="rId14"/>
    <p:sldId id="278" r:id="rId15"/>
    <p:sldId id="296" r:id="rId16"/>
    <p:sldId id="300" r:id="rId17"/>
    <p:sldId id="292" r:id="rId18"/>
    <p:sldId id="301" r:id="rId19"/>
    <p:sldId id="313" r:id="rId20"/>
    <p:sldId id="302" r:id="rId21"/>
    <p:sldId id="291" r:id="rId22"/>
    <p:sldId id="277" r:id="rId23"/>
    <p:sldId id="310" r:id="rId24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92" autoAdjust="0"/>
    <p:restoredTop sz="94705" autoAdjust="0"/>
  </p:normalViewPr>
  <p:slideViewPr>
    <p:cSldViewPr>
      <p:cViewPr>
        <p:scale>
          <a:sx n="77" d="100"/>
          <a:sy n="77" d="100"/>
        </p:scale>
        <p:origin x="-101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8B415-1F49-461A-9A33-3AEBA87FA3F4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9629B-0A70-47FA-A81D-FB232E693B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725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20000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187624" y="4653136"/>
            <a:ext cx="6768751" cy="17025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ТАВАКАНОВСКИЙ </a:t>
            </a:r>
            <a:r>
              <a:rPr lang="ru-RU" sz="2400" b="1" dirty="0"/>
              <a:t>СЕЛЬСКИЙ </a:t>
            </a:r>
            <a:br>
              <a:rPr lang="ru-RU" sz="2400" b="1" dirty="0"/>
            </a:br>
            <a:r>
              <a:rPr lang="ru-RU" sz="2400" b="1" dirty="0" smtClean="0"/>
              <a:t>МНОГОФУНКЦИОНАЛЬНЫЙ </a:t>
            </a:r>
          </a:p>
          <a:p>
            <a:pPr algn="ctr"/>
            <a:r>
              <a:rPr lang="ru-RU" sz="2400" b="1" dirty="0" smtClean="0"/>
              <a:t>ДОМ КУЛЬТУРЫ</a:t>
            </a:r>
          </a:p>
          <a:p>
            <a:pPr algn="ctr"/>
            <a:r>
              <a:rPr lang="ru-RU" sz="2200" dirty="0" smtClean="0"/>
              <a:t> </a:t>
            </a:r>
            <a:r>
              <a:rPr lang="ru-RU" sz="2200" dirty="0" err="1"/>
              <a:t>Кугарчинский</a:t>
            </a:r>
            <a:r>
              <a:rPr lang="ru-RU" sz="2200" dirty="0"/>
              <a:t> </a:t>
            </a:r>
            <a:r>
              <a:rPr lang="ru-RU" sz="2200" dirty="0" smtClean="0"/>
              <a:t>район , Республика Башкортостан</a:t>
            </a:r>
            <a:endParaRPr lang="ru-RU" sz="2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36712"/>
            <a:ext cx="5904656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946996" y="5715016"/>
            <a:ext cx="7250008" cy="78581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543123"/>
      </p:ext>
    </p:extLst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116632"/>
            <a:ext cx="8229600" cy="9795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285852" y="260648"/>
            <a:ext cx="66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/>
                </a:solidFill>
              </a:rPr>
              <a:t>Игровые зоны</a:t>
            </a:r>
            <a:endParaRPr lang="ru-RU" sz="2400" dirty="0">
              <a:solidFill>
                <a:schemeClr val="accent1"/>
              </a:solidFill>
            </a:endParaRPr>
          </a:p>
        </p:txBody>
      </p:sp>
      <p:pic>
        <p:nvPicPr>
          <p:cNvPr id="9218" name="Picture 2" descr="E:\фото 2019\игровая зона\IMG_20190602_1217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3816424" cy="2448272"/>
          </a:xfrm>
          <a:prstGeom prst="rect">
            <a:avLst/>
          </a:prstGeom>
          <a:noFill/>
        </p:spPr>
      </p:pic>
      <p:pic>
        <p:nvPicPr>
          <p:cNvPr id="9219" name="Picture 3" descr="E:\фото 2019\игровая зона\IMG_20191202_1643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08720"/>
            <a:ext cx="3672408" cy="2448272"/>
          </a:xfrm>
          <a:prstGeom prst="rect">
            <a:avLst/>
          </a:prstGeom>
          <a:noFill/>
        </p:spPr>
      </p:pic>
      <p:pic>
        <p:nvPicPr>
          <p:cNvPr id="9220" name="Picture 4" descr="E:\фото 2019\игровая зона\IMG_20191202_1655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789041"/>
            <a:ext cx="3888432" cy="2304256"/>
          </a:xfrm>
          <a:prstGeom prst="rect">
            <a:avLst/>
          </a:prstGeom>
          <a:noFill/>
        </p:spPr>
      </p:pic>
      <p:pic>
        <p:nvPicPr>
          <p:cNvPr id="9221" name="Picture 5" descr="E:\фото 2019\игровая зона\IMG_20191203_1135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789040"/>
            <a:ext cx="3672408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7968371"/>
      </p:ext>
    </p:extLst>
  </p:cSld>
  <p:clrMapOvr>
    <a:masterClrMapping/>
  </p:clrMapOvr>
  <p:transition spd="slow" advTm="20000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0654" y="274875"/>
            <a:ext cx="8229600" cy="70585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spc="-100" dirty="0" smtClean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Спортивно-оздоровительная зона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user\Desktop\документы\КЛУБОК 2018\инвентарь\спорт инвентар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7992888" cy="52565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6429997"/>
      </p:ext>
    </p:extLst>
  </p:cSld>
  <p:clrMapOvr>
    <a:masterClrMapping/>
  </p:clrMapOvr>
  <p:transition spd="slow" advTm="20000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116632"/>
            <a:ext cx="8229600" cy="9795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285852" y="476672"/>
            <a:ext cx="66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/>
                </a:solidFill>
              </a:rPr>
              <a:t>Спортивно-оздоровительная зона</a:t>
            </a:r>
            <a:endParaRPr lang="ru-RU" sz="2400" dirty="0">
              <a:solidFill>
                <a:schemeClr val="accent1"/>
              </a:solidFill>
            </a:endParaRPr>
          </a:p>
        </p:txBody>
      </p:sp>
      <p:pic>
        <p:nvPicPr>
          <p:cNvPr id="8194" name="Picture 2" descr="E:\фото 2019\спорт зона\IMG_20191202_1641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7488832" cy="4824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7968371"/>
      </p:ext>
    </p:extLst>
  </p:cSld>
  <p:clrMapOvr>
    <a:masterClrMapping/>
  </p:clrMapOvr>
  <p:transition spd="slow" advTm="20000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57200" y="145232"/>
            <a:ext cx="8229600" cy="6914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2400" b="1" spc="-100" dirty="0" smtClean="0">
                <a:solidFill>
                  <a:srgbClr val="B4DCFA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Зона отдыха</a:t>
            </a:r>
            <a:endParaRPr lang="ru-RU" sz="2400" dirty="0" smtClean="0"/>
          </a:p>
        </p:txBody>
      </p:sp>
      <p:pic>
        <p:nvPicPr>
          <p:cNvPr id="1030" name="Picture 6" descr="C:\Users\user\YandexDisk\Загрузки\b2KC6w-KD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7488832" cy="54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2585063"/>
      </p:ext>
    </p:extLst>
  </p:cSld>
  <p:clrMapOvr>
    <a:masterClrMapping/>
  </p:clrMapOvr>
  <p:transition spd="slow" advTm="20000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57200" y="145232"/>
            <a:ext cx="8229600" cy="97951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ru-RU" sz="2400" dirty="0" smtClean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5112568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Users\user\YandexDisk\Загрузки\Wle0QumtZK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212976"/>
            <a:ext cx="4752528" cy="3240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2585063"/>
      </p:ext>
    </p:extLst>
  </p:cSld>
  <p:clrMapOvr>
    <a:masterClrMapping/>
  </p:clrMapOvr>
  <p:transition spd="slow" advTm="20000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116632"/>
            <a:ext cx="8229600" cy="9795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429000"/>
            <a:ext cx="4248472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908720"/>
            <a:ext cx="4536504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/>
                </a:solidFill>
              </a:rPr>
              <a:t>                </a:t>
            </a:r>
            <a:r>
              <a:rPr lang="ru-RU" sz="2400" dirty="0" smtClean="0">
                <a:solidFill>
                  <a:schemeClr val="accent1"/>
                </a:solidFill>
              </a:rPr>
              <a:t>Праздники</a:t>
            </a:r>
            <a:endParaRPr lang="ru-RU" sz="2400" dirty="0" smtClean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2080" y="4077072"/>
            <a:ext cx="3066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</a:t>
            </a:r>
            <a:r>
              <a:rPr lang="ru-RU" sz="2400" dirty="0" smtClean="0">
                <a:solidFill>
                  <a:schemeClr val="accent1"/>
                </a:solidFill>
              </a:rPr>
              <a:t>Волонтерское движение </a:t>
            </a:r>
            <a:r>
              <a:rPr lang="ru-RU" sz="2400" dirty="0" smtClean="0">
                <a:solidFill>
                  <a:schemeClr val="accent1"/>
                </a:solidFill>
              </a:rPr>
              <a:t>ДК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1621264"/>
            <a:ext cx="2592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      </a:t>
            </a:r>
            <a:r>
              <a:rPr lang="ru-RU" sz="2400" dirty="0" smtClean="0">
                <a:solidFill>
                  <a:schemeClr val="accent1"/>
                </a:solidFill>
              </a:rPr>
              <a:t>Праздник</a:t>
            </a:r>
          </a:p>
          <a:p>
            <a:r>
              <a:rPr lang="ru-RU" sz="2400" dirty="0" smtClean="0">
                <a:solidFill>
                  <a:schemeClr val="accent1"/>
                </a:solidFill>
              </a:rPr>
              <a:t>    «</a:t>
            </a:r>
            <a:r>
              <a:rPr lang="ba-RU" sz="2400" dirty="0" smtClean="0">
                <a:solidFill>
                  <a:schemeClr val="accent1"/>
                </a:solidFill>
              </a:rPr>
              <a:t>Ҡаҙ өмәһе</a:t>
            </a:r>
            <a:r>
              <a:rPr lang="ru-RU" sz="2400" dirty="0" smtClean="0">
                <a:solidFill>
                  <a:schemeClr val="accent1"/>
                </a:solidFill>
              </a:rPr>
              <a:t>»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968371"/>
      </p:ext>
    </p:extLst>
  </p:cSld>
  <p:clrMapOvr>
    <a:masterClrMapping/>
  </p:clrMapOvr>
  <p:transition spd="slow" advTm="20000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1876" y="116632"/>
            <a:ext cx="80685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раздники</a:t>
            </a:r>
            <a:endParaRPr lang="ru-RU" sz="24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endParaRPr lang="ru-RU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 descr="https://pp.userapi.com/c845217/v845217318/911c0/57JDr4aq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4752528" cy="3312368"/>
          </a:xfrm>
          <a:prstGeom prst="rect">
            <a:avLst/>
          </a:prstGeom>
          <a:noFill/>
        </p:spPr>
      </p:pic>
      <p:pic>
        <p:nvPicPr>
          <p:cNvPr id="3074" name="Picture 2" descr="C:\Users\user\YandexDisk\Загрузки\KBAAVh_lQ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861048"/>
            <a:ext cx="4680520" cy="24482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4725144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«День села»</a:t>
            </a:r>
            <a:endParaRPr lang="ru-RU" sz="2400" dirty="0"/>
          </a:p>
        </p:txBody>
      </p:sp>
    </p:spTree>
  </p:cSld>
  <p:clrMapOvr>
    <a:masterClrMapping/>
  </p:clrMapOvr>
  <p:transition spd="slow" advTm="20000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60648"/>
            <a:ext cx="8229600" cy="7200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altLang="ru-RU" sz="2800" b="1" spc="-100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altLang="ru-RU" sz="2800" b="1" spc="-100" dirty="0" smtClean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раздники</a:t>
            </a:r>
            <a:endParaRPr lang="ru-RU" altLang="ru-RU" sz="2800" b="1" spc="-100" dirty="0">
              <a:solidFill>
                <a:srgbClr val="B4DCFA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9465" y="1148194"/>
            <a:ext cx="9124535" cy="55261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user\YandexDisk\Загрузки\XVfcAkdcZh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7344816" cy="42484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71800" y="5301208"/>
            <a:ext cx="4464496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altLang="ru-RU" sz="2400" b="1" spc="-100" dirty="0" smtClean="0">
                <a:solidFill>
                  <a:srgbClr val="B4DCFA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«День защиты детей»</a:t>
            </a:r>
            <a:endParaRPr lang="ru-RU" altLang="ru-RU" sz="2400" b="1" spc="-100" dirty="0">
              <a:solidFill>
                <a:srgbClr val="B4DCFA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654647"/>
      </p:ext>
    </p:extLst>
  </p:cSld>
  <p:clrMapOvr>
    <a:masterClrMapping/>
  </p:clrMapOvr>
  <p:transition spd="slow" advTm="20000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548680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ероприятия 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YandexDisk\Загрузки\_AprhvuN2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356992"/>
            <a:ext cx="4968552" cy="3024336"/>
          </a:xfrm>
          <a:prstGeom prst="rect">
            <a:avLst/>
          </a:prstGeom>
          <a:noFill/>
        </p:spPr>
      </p:pic>
      <p:pic>
        <p:nvPicPr>
          <p:cNvPr id="1029" name="Picture 5" descr="C:\Users\user\YandexDisk\Загрузки\IwjDqRopl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24744"/>
            <a:ext cx="5040560" cy="309634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874685" y="5013176"/>
            <a:ext cx="26302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«День защитников</a:t>
            </a:r>
          </a:p>
          <a:p>
            <a:pPr algn="ctr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Отечества»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20000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548680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Мероприятия 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user\YandexDisk\Загрузки\fgebhMcXpo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501008"/>
            <a:ext cx="4536504" cy="2890022"/>
          </a:xfrm>
          <a:prstGeom prst="rect">
            <a:avLst/>
          </a:prstGeom>
          <a:noFill/>
        </p:spPr>
      </p:pic>
      <p:pic>
        <p:nvPicPr>
          <p:cNvPr id="1028" name="Picture 4" descr="C:\Users\user\YandexDisk\Загрузки\d8QK0Q8I6V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052736"/>
            <a:ext cx="4536504" cy="29523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142081" y="1268760"/>
            <a:ext cx="37444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Бракосочетания молодоженов, основанные на башкирские народные традиции 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4797152"/>
            <a:ext cx="3384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be-BY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Һыу буйында уйындар”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20000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116632"/>
            <a:ext cx="8568952" cy="9175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Работники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Тавакановского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СМФК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1052736"/>
            <a:ext cx="59046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endParaRPr lang="ru-RU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ru-RU" sz="2400" dirty="0" err="1" smtClean="0">
                <a:solidFill>
                  <a:schemeClr val="accent1"/>
                </a:solidFill>
                <a:latin typeface="tahoma" panose="020B0604030504040204" pitchFamily="34" charset="0"/>
              </a:rPr>
              <a:t>Абдрахимова</a:t>
            </a:r>
            <a:r>
              <a:rPr lang="ru-RU" sz="2400" dirty="0" smtClean="0">
                <a:solidFill>
                  <a:schemeClr val="accent1"/>
                </a:solidFill>
                <a:latin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latin typeface="tahoma" panose="020B0604030504040204" pitchFamily="34" charset="0"/>
              </a:rPr>
              <a:t>Гульдар</a:t>
            </a:r>
            <a:r>
              <a:rPr lang="ru-RU" sz="2400" dirty="0">
                <a:solidFill>
                  <a:schemeClr val="accent1"/>
                </a:solidFill>
                <a:latin typeface="tahoma" panose="020B0604030504040204" pitchFamily="34" charset="0"/>
              </a:rPr>
              <a:t> </a:t>
            </a:r>
            <a:r>
              <a:rPr lang="ru-RU" sz="2400" dirty="0" err="1" smtClean="0">
                <a:solidFill>
                  <a:schemeClr val="accent1"/>
                </a:solidFill>
                <a:latin typeface="tahoma" panose="020B0604030504040204" pitchFamily="34" charset="0"/>
              </a:rPr>
              <a:t>Мухтаровна</a:t>
            </a:r>
            <a:r>
              <a:rPr lang="ru-RU" sz="2400" dirty="0" smtClean="0">
                <a:solidFill>
                  <a:schemeClr val="accent1"/>
                </a:solidFill>
                <a:latin typeface="tahoma" panose="020B0604030504040204" pitchFamily="34" charset="0"/>
              </a:rPr>
              <a:t> – заведующий </a:t>
            </a:r>
          </a:p>
          <a:p>
            <a:r>
              <a:rPr lang="ru-RU" sz="2400" dirty="0" smtClean="0">
                <a:solidFill>
                  <a:schemeClr val="accent1"/>
                </a:solidFill>
              </a:rPr>
              <a:t/>
            </a:r>
            <a:br>
              <a:rPr lang="ru-RU" sz="2400" dirty="0" smtClean="0">
                <a:solidFill>
                  <a:schemeClr val="accent1"/>
                </a:solidFill>
              </a:rPr>
            </a:br>
            <a:endParaRPr lang="ru-RU" sz="2400" dirty="0" smtClean="0">
              <a:solidFill>
                <a:schemeClr val="accent1"/>
              </a:solidFill>
            </a:endParaRPr>
          </a:p>
          <a:p>
            <a:endParaRPr lang="ru-RU" dirty="0" smtClean="0">
              <a:solidFill>
                <a:schemeClr val="accent1"/>
              </a:solidFill>
            </a:endParaRPr>
          </a:p>
          <a:p>
            <a:endParaRPr lang="ru-RU" dirty="0" smtClean="0">
              <a:solidFill>
                <a:schemeClr val="accent1"/>
              </a:solidFill>
            </a:endParaRPr>
          </a:p>
          <a:p>
            <a:endParaRPr lang="ru-RU" dirty="0" smtClean="0">
              <a:solidFill>
                <a:schemeClr val="accent1"/>
              </a:solidFill>
            </a:endParaRPr>
          </a:p>
          <a:p>
            <a:r>
              <a:rPr lang="ru-RU" sz="2400" dirty="0" err="1" smtClean="0">
                <a:solidFill>
                  <a:schemeClr val="accent1"/>
                </a:solidFill>
                <a:latin typeface="tahoma" panose="020B0604030504040204" pitchFamily="34" charset="0"/>
              </a:rPr>
              <a:t>Шагарова</a:t>
            </a:r>
            <a:r>
              <a:rPr lang="ru-RU" sz="2400" dirty="0" smtClean="0">
                <a:solidFill>
                  <a:schemeClr val="accent1"/>
                </a:solidFill>
                <a:latin typeface="tahoma" panose="020B0604030504040204" pitchFamily="34" charset="0"/>
              </a:rPr>
              <a:t> </a:t>
            </a:r>
            <a:r>
              <a:rPr lang="ru-RU" sz="2400" dirty="0" err="1" smtClean="0">
                <a:solidFill>
                  <a:schemeClr val="accent1"/>
                </a:solidFill>
                <a:latin typeface="tahoma" panose="020B0604030504040204" pitchFamily="34" charset="0"/>
              </a:rPr>
              <a:t>Рузиля</a:t>
            </a:r>
            <a:r>
              <a:rPr lang="ru-RU" sz="2400" dirty="0" smtClean="0">
                <a:solidFill>
                  <a:schemeClr val="accent1"/>
                </a:solidFill>
                <a:latin typeface="tahoma" panose="020B0604030504040204" pitchFamily="34" charset="0"/>
              </a:rPr>
              <a:t> </a:t>
            </a:r>
            <a:r>
              <a:rPr lang="ru-RU" sz="2400" dirty="0" err="1" smtClean="0">
                <a:solidFill>
                  <a:schemeClr val="accent1"/>
                </a:solidFill>
                <a:latin typeface="tahoma" panose="020B0604030504040204" pitchFamily="34" charset="0"/>
              </a:rPr>
              <a:t>Расулевна</a:t>
            </a:r>
            <a:r>
              <a:rPr lang="ru-RU" sz="2400" dirty="0" smtClean="0">
                <a:solidFill>
                  <a:schemeClr val="accent1"/>
                </a:solidFill>
                <a:latin typeface="tahoma" panose="020B0604030504040204" pitchFamily="34" charset="0"/>
              </a:rPr>
              <a:t> – режиссер массовых мероприятий </a:t>
            </a:r>
            <a:endParaRPr lang="ru-RU" sz="2400" dirty="0">
              <a:solidFill>
                <a:schemeClr val="accent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42" t="11151" r="21835" b="27998"/>
          <a:stretch/>
        </p:blipFill>
        <p:spPr>
          <a:xfrm>
            <a:off x="611560" y="1216931"/>
            <a:ext cx="1591093" cy="2140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C:\Users\user\YandexDisk\Загрузки\uHQ_spbkAY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645024"/>
            <a:ext cx="1584176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1601856"/>
      </p:ext>
    </p:extLst>
  </p:cSld>
  <p:clrMapOvr>
    <a:masterClrMapping/>
  </p:clrMapOvr>
  <p:transition spd="slow" advTm="20000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03648" y="404664"/>
            <a:ext cx="6408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ероприятия 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user\YandexDisk\Загрузки\lGPLxeso_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645024"/>
            <a:ext cx="4608512" cy="2833464"/>
          </a:xfrm>
          <a:prstGeom prst="rect">
            <a:avLst/>
          </a:prstGeom>
          <a:noFill/>
        </p:spPr>
      </p:pic>
      <p:pic>
        <p:nvPicPr>
          <p:cNvPr id="2052" name="Picture 4" descr="C:\Users\user\YandexDisk\Загрузки\lN1cewK0Mp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4645024" cy="288032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508104" y="1556792"/>
            <a:ext cx="30963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Башкирский народный</a:t>
            </a:r>
          </a:p>
          <a:p>
            <a:pPr algn="ctr"/>
            <a:r>
              <a:rPr lang="be-BY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фольклорный ансамбль “Сэнкем”</a:t>
            </a:r>
          </a:p>
          <a:p>
            <a:pPr algn="ctr"/>
            <a:r>
              <a:rPr lang="be-BY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 встрече земляков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4725144"/>
            <a:ext cx="3096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Конкурс</a:t>
            </a:r>
          </a:p>
          <a:p>
            <a:pPr algn="ctr"/>
            <a:r>
              <a:rPr lang="be-BY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“Супер мама”</a:t>
            </a:r>
          </a:p>
        </p:txBody>
      </p:sp>
    </p:spTree>
  </p:cSld>
  <p:clrMapOvr>
    <a:masterClrMapping/>
  </p:clrMapOvr>
  <p:transition spd="slow" advTm="20000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95536" y="332656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be-BY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раздники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YandexDisk\Загрузки\tWspl7-mbl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140968"/>
            <a:ext cx="4536504" cy="3384376"/>
          </a:xfrm>
          <a:prstGeom prst="rect">
            <a:avLst/>
          </a:prstGeom>
          <a:noFill/>
        </p:spPr>
      </p:pic>
      <p:pic>
        <p:nvPicPr>
          <p:cNvPr id="7" name="Picture 2" descr="C:\Users\user\YandexDisk\Загрузки\KOji4tQXLQ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836712"/>
            <a:ext cx="4843512" cy="299109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821147" y="1124744"/>
            <a:ext cx="2472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e-BY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be-BY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молодежи”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459926"/>
      </p:ext>
    </p:extLst>
  </p:cSld>
  <p:clrMapOvr>
    <a:masterClrMapping/>
  </p:clrMapOvr>
  <p:transition spd="slow" advTm="20000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17240"/>
            <a:ext cx="8229600" cy="90750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2400" b="1" spc="-100" dirty="0" smtClean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Вид на </a:t>
            </a:r>
            <a:r>
              <a:rPr lang="ru-RU" sz="2400" b="1" spc="-100" dirty="0" smtClean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клуб с птичьего </a:t>
            </a:r>
            <a:r>
              <a:rPr lang="ru-RU" sz="2400" b="1" spc="-100" dirty="0" err="1" smtClean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полета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user\YandexDisk\Загрузки\p_xIdduk4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52736"/>
            <a:ext cx="756084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4382251"/>
      </p:ext>
    </p:extLst>
  </p:cSld>
  <p:clrMapOvr>
    <a:masterClrMapping/>
  </p:clrMapOvr>
  <p:transition spd="slow" advTm="20000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дрес</a:t>
            </a:r>
            <a:r>
              <a:rPr lang="ru-RU" sz="53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453334 РБ, </a:t>
            </a:r>
            <a:r>
              <a:rPr lang="ru-RU" sz="3600" b="1" dirty="0" err="1" smtClean="0">
                <a:solidFill>
                  <a:schemeClr val="accent1">
                    <a:lumMod val="75000"/>
                  </a:schemeClr>
                </a:solidFill>
              </a:rPr>
              <a:t>Кугарчинский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район </a:t>
            </a:r>
            <a:r>
              <a:rPr lang="ru-RU" sz="3600" b="1" dirty="0" err="1" smtClean="0">
                <a:solidFill>
                  <a:schemeClr val="accent1">
                    <a:lumMod val="75000"/>
                  </a:schemeClr>
                </a:solidFill>
              </a:rPr>
              <a:t>д.Таваканово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3600" b="1" dirty="0" err="1" smtClean="0">
                <a:solidFill>
                  <a:schemeClr val="accent1">
                    <a:lumMod val="75000"/>
                  </a:schemeClr>
                </a:solidFill>
              </a:rPr>
              <a:t>ул.Сэнкем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, д.4б</a:t>
            </a:r>
          </a:p>
          <a:p>
            <a:pPr algn="ct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https://vk.com/club131192664</a:t>
            </a:r>
          </a:p>
          <a:p>
            <a:pPr>
              <a:lnSpc>
                <a:spcPct val="150000"/>
              </a:lnSpc>
              <a:buNone/>
            </a:pPr>
            <a:r>
              <a:rPr lang="ru-RU" altLang="ru-RU" b="1" spc="-100" dirty="0" smtClean="0">
                <a:solidFill>
                  <a:srgbClr val="B4DCFA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       </a:t>
            </a:r>
          </a:p>
          <a:p>
            <a:pPr>
              <a:lnSpc>
                <a:spcPct val="150000"/>
              </a:lnSpc>
              <a:buNone/>
            </a:pPr>
            <a:r>
              <a:rPr lang="ru-RU" altLang="ru-RU" b="1" spc="-100" dirty="0" smtClean="0">
                <a:solidFill>
                  <a:srgbClr val="B4DCFA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              СПАСИБО  ЗА ВНИМАНИЕ!!!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 advTm="20000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116632"/>
            <a:ext cx="8229600" cy="9795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accent1"/>
                </a:solidFill>
              </a:rPr>
              <a:t>К</a:t>
            </a:r>
            <a:r>
              <a:rPr lang="ru-RU" sz="3200" dirty="0" smtClean="0">
                <a:solidFill>
                  <a:schemeClr val="accent1"/>
                </a:solidFill>
              </a:rPr>
              <a:t>оллективы </a:t>
            </a:r>
            <a:endParaRPr lang="ru-RU" sz="3200" dirty="0" smtClean="0">
              <a:solidFill>
                <a:schemeClr val="accent1"/>
              </a:solidFill>
            </a:endParaRPr>
          </a:p>
        </p:txBody>
      </p:sp>
      <p:pic>
        <p:nvPicPr>
          <p:cNvPr id="1026" name="Picture 2" descr="C:\Users\user\YandexDisk\Загрузки\pYN7KL0IT2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3960440" cy="2376264"/>
          </a:xfrm>
          <a:prstGeom prst="rect">
            <a:avLst/>
          </a:prstGeom>
          <a:noFill/>
        </p:spPr>
      </p:pic>
      <p:pic>
        <p:nvPicPr>
          <p:cNvPr id="5122" name="Picture 2" descr="C:\Users\user\YandexDisk\Загрузки\A7uF3PoNb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996952"/>
            <a:ext cx="4032448" cy="252028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83568" y="5589240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SzPct val="85000"/>
              <a:defRPr/>
            </a:pPr>
            <a:r>
              <a:rPr lang="ru-RU" sz="2400" b="1" dirty="0" smtClean="0">
                <a:solidFill>
                  <a:schemeClr val="accent1"/>
                </a:solidFill>
              </a:rPr>
              <a:t>Башкирский народный фольклорный ансамбль "</a:t>
            </a:r>
            <a:r>
              <a:rPr lang="ru-RU" sz="2400" b="1" dirty="0" err="1" smtClean="0">
                <a:solidFill>
                  <a:schemeClr val="accent1"/>
                </a:solidFill>
              </a:rPr>
              <a:t>Сэнкем</a:t>
            </a:r>
            <a:r>
              <a:rPr lang="ru-RU" sz="2400" b="1" dirty="0" smtClean="0">
                <a:solidFill>
                  <a:schemeClr val="accent1"/>
                </a:solidFill>
              </a:rPr>
              <a:t>".</a:t>
            </a:r>
            <a:r>
              <a:rPr lang="ru-RU" sz="2400" dirty="0" smtClean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3056921"/>
      </p:ext>
    </p:extLst>
  </p:cSld>
  <p:clrMapOvr>
    <a:masterClrMapping/>
  </p:clrMapOvr>
  <p:transition spd="slow" advTm="2000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116632"/>
            <a:ext cx="8229600" cy="9795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449401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rgbClr val="19203E"/>
                </a:solidFill>
                <a:latin typeface="Arial" panose="020B0604020202020204" pitchFamily="34" charset="0"/>
              </a:rPr>
              <a:t> </a:t>
            </a:r>
            <a:endParaRPr lang="ru-RU" sz="1600" dirty="0"/>
          </a:p>
        </p:txBody>
      </p:sp>
      <p:pic>
        <p:nvPicPr>
          <p:cNvPr id="4" name="Picture 2" descr="C:\Users\user\YandexDisk\Загрузки\oejr2KGjfB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7920880" cy="45365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835696" y="5661248"/>
            <a:ext cx="56065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SzPct val="85000"/>
              <a:defRPr/>
            </a:pPr>
            <a:r>
              <a:rPr lang="ru-RU" sz="2400" b="1" dirty="0" smtClean="0">
                <a:solidFill>
                  <a:schemeClr val="accent1"/>
                </a:solidFill>
              </a:rPr>
              <a:t>          Танцевальный  ансамбль «</a:t>
            </a:r>
            <a:r>
              <a:rPr lang="ru-RU" sz="2400" b="1" dirty="0" err="1" smtClean="0">
                <a:solidFill>
                  <a:schemeClr val="accent1"/>
                </a:solidFill>
              </a:rPr>
              <a:t>Куньяп</a:t>
            </a:r>
            <a:r>
              <a:rPr lang="ru-RU" sz="2400" b="1" dirty="0" smtClean="0">
                <a:solidFill>
                  <a:schemeClr val="accent1"/>
                </a:solidFill>
              </a:rPr>
              <a:t>»</a:t>
            </a:r>
            <a:endParaRPr lang="ru-RU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056921"/>
      </p:ext>
    </p:extLst>
  </p:cSld>
  <p:clrMapOvr>
    <a:masterClrMapping/>
  </p:clrMapOvr>
  <p:transition spd="slow" advTm="2000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cs628524.vk.me/v628524538/2d8c5/oyqscVCXzhY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75656" y="980728"/>
            <a:ext cx="60486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YandexDisk\Загрузки\VtLRM9Hip-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573016"/>
            <a:ext cx="6840760" cy="23042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47664" y="5877272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SzPct val="85000"/>
              <a:defRPr/>
            </a:pPr>
            <a:r>
              <a:rPr lang="ru-RU" sz="2400" b="1" dirty="0" smtClean="0">
                <a:solidFill>
                  <a:schemeClr val="accent1"/>
                </a:solidFill>
              </a:rPr>
              <a:t>Детский танцевальный ансамбль «Й</a:t>
            </a:r>
            <a:r>
              <a:rPr lang="be-BY" sz="2400" b="1" dirty="0" smtClean="0">
                <a:solidFill>
                  <a:schemeClr val="accent1"/>
                </a:solidFill>
              </a:rPr>
              <a:t>әйғор</a:t>
            </a:r>
            <a:r>
              <a:rPr lang="ru-RU" sz="2400" b="1" dirty="0" smtClean="0">
                <a:solidFill>
                  <a:schemeClr val="accent1"/>
                </a:solidFill>
              </a:rPr>
              <a:t>"</a:t>
            </a:r>
            <a:endParaRPr lang="ru-RU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661128"/>
      </p:ext>
    </p:extLst>
  </p:cSld>
  <p:clrMapOvr>
    <a:masterClrMapping/>
  </p:clrMapOvr>
  <p:transition spd="slow" advTm="2000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E:\фото 2019\15750055310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8"/>
            <a:ext cx="6912768" cy="38884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7704" y="5013176"/>
            <a:ext cx="5341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SzPct val="85000"/>
              <a:defRPr/>
            </a:pPr>
            <a:r>
              <a:rPr lang="ru-RU" sz="2400" b="1" dirty="0" smtClean="0">
                <a:solidFill>
                  <a:schemeClr val="accent1"/>
                </a:solidFill>
              </a:rPr>
              <a:t>Детский танцевальный ансамбль</a:t>
            </a:r>
          </a:p>
        </p:txBody>
      </p:sp>
    </p:spTree>
    <p:extLst>
      <p:ext uri="{BB962C8B-B14F-4D97-AF65-F5344CB8AC3E}">
        <p14:creationId xmlns:p14="http://schemas.microsoft.com/office/powerpoint/2010/main" val="3539015508"/>
      </p:ext>
    </p:extLst>
  </p:cSld>
  <p:clrMapOvr>
    <a:masterClrMapping/>
  </p:clrMapOvr>
  <p:transition spd="slow" advTm="2000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116632"/>
            <a:ext cx="8229600" cy="9795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5013176"/>
            <a:ext cx="6737920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SzPct val="85000"/>
              <a:defRPr/>
            </a:pPr>
            <a:endParaRPr lang="ru-RU" sz="2400" b="1" dirty="0" smtClean="0"/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  <a:buSzPct val="85000"/>
              <a:defRPr/>
            </a:pPr>
            <a:r>
              <a:rPr lang="ru-RU" sz="2400" b="1" dirty="0" smtClean="0">
                <a:solidFill>
                  <a:schemeClr val="accent1"/>
                </a:solidFill>
              </a:rPr>
              <a:t>Детский драматический театр</a:t>
            </a:r>
          </a:p>
        </p:txBody>
      </p:sp>
      <p:pic>
        <p:nvPicPr>
          <p:cNvPr id="1026" name="Picture 2" descr="C:\Users\user\YandexDisk\Загрузки\dX9JPzligP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764705"/>
            <a:ext cx="6696744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9015508"/>
      </p:ext>
    </p:extLst>
  </p:cSld>
  <p:clrMapOvr>
    <a:masterClrMapping/>
  </p:clrMapOvr>
  <p:transition spd="slow" advTm="2000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84678" y="146000"/>
            <a:ext cx="8229600" cy="9218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2200" b="1" spc="-100" dirty="0" smtClean="0">
              <a:solidFill>
                <a:srgbClr val="B4DCFA">
                  <a:lumMod val="25000"/>
                </a:srgbClr>
              </a:solidFill>
              <a:latin typeface="Arial"/>
            </a:endParaRPr>
          </a:p>
          <a:p>
            <a:endParaRPr lang="ru-RU" altLang="ru-RU" sz="2200" b="1" spc="-100" dirty="0" smtClean="0">
              <a:solidFill>
                <a:srgbClr val="B4DCFA">
                  <a:lumMod val="25000"/>
                </a:srgbClr>
              </a:solidFill>
              <a:latin typeface="Arial"/>
            </a:endParaRPr>
          </a:p>
          <a:p>
            <a:endParaRPr lang="ru-RU" altLang="ru-RU" sz="2200" b="1" spc="-100" dirty="0" smtClean="0">
              <a:solidFill>
                <a:srgbClr val="B4DCFA">
                  <a:lumMod val="25000"/>
                </a:srgbClr>
              </a:solidFill>
              <a:latin typeface="Arial"/>
            </a:endParaRPr>
          </a:p>
          <a:p>
            <a:endParaRPr lang="ru-RU" altLang="ru-RU" sz="2200" b="1" spc="-100" dirty="0" smtClean="0">
              <a:solidFill>
                <a:srgbClr val="B4DCFA">
                  <a:lumMod val="25000"/>
                </a:srgbClr>
              </a:solidFill>
              <a:latin typeface="Arial"/>
            </a:endParaRPr>
          </a:p>
          <a:p>
            <a:endParaRPr lang="ru-RU" altLang="ru-RU" sz="2200" b="1" spc="-100" dirty="0" smtClean="0">
              <a:solidFill>
                <a:srgbClr val="B4DCFA">
                  <a:lumMod val="25000"/>
                </a:srgbClr>
              </a:solidFill>
              <a:latin typeface="Arial"/>
            </a:endParaRPr>
          </a:p>
          <a:p>
            <a:endParaRPr lang="ru-RU" altLang="ru-RU" sz="2200" b="1" spc="-100" dirty="0" smtClean="0">
              <a:solidFill>
                <a:srgbClr val="B4DCFA">
                  <a:lumMod val="25000"/>
                </a:srgbClr>
              </a:solidFill>
              <a:latin typeface="Arial"/>
            </a:endParaRPr>
          </a:p>
          <a:p>
            <a:endParaRPr lang="ru-RU" altLang="ru-RU" sz="2200" b="1" spc="-100" dirty="0" smtClean="0">
              <a:solidFill>
                <a:srgbClr val="B4DCFA">
                  <a:lumMod val="25000"/>
                </a:srgbClr>
              </a:solidFill>
              <a:latin typeface="Arial"/>
            </a:endParaRPr>
          </a:p>
          <a:p>
            <a:endParaRPr lang="ru-RU" altLang="ru-RU" sz="2200" b="1" spc="-100" dirty="0" smtClean="0">
              <a:solidFill>
                <a:srgbClr val="B4DCFA">
                  <a:lumMod val="25000"/>
                </a:srgbClr>
              </a:solidFill>
              <a:latin typeface="Arial"/>
            </a:endParaRPr>
          </a:p>
          <a:p>
            <a:endParaRPr lang="ru-RU" altLang="ru-RU" sz="2200" b="1" spc="-100" dirty="0" smtClean="0">
              <a:solidFill>
                <a:srgbClr val="B4DCFA">
                  <a:lumMod val="25000"/>
                </a:srgbClr>
              </a:solidFill>
              <a:latin typeface="Arial"/>
            </a:endParaRPr>
          </a:p>
          <a:p>
            <a:endParaRPr lang="ru-RU" altLang="ru-RU" sz="2200" b="1" spc="-100" dirty="0" smtClean="0">
              <a:solidFill>
                <a:srgbClr val="B4DCFA">
                  <a:lumMod val="25000"/>
                </a:srgbClr>
              </a:solidFill>
              <a:latin typeface="Arial"/>
            </a:endParaRPr>
          </a:p>
          <a:p>
            <a:endParaRPr lang="ru-RU" altLang="ru-RU" sz="2200" b="1" spc="-100" dirty="0" smtClean="0">
              <a:solidFill>
                <a:srgbClr val="B4DCFA">
                  <a:lumMod val="25000"/>
                </a:srgbClr>
              </a:solidFill>
              <a:latin typeface="Arial"/>
            </a:endParaRPr>
          </a:p>
          <a:p>
            <a:endParaRPr lang="ru-RU" altLang="ru-RU" sz="2200" b="1" spc="-100" dirty="0" smtClean="0">
              <a:solidFill>
                <a:srgbClr val="B4DCFA">
                  <a:lumMod val="25000"/>
                </a:srgbClr>
              </a:solidFill>
              <a:latin typeface="Arial"/>
            </a:endParaRPr>
          </a:p>
          <a:p>
            <a:endParaRPr lang="ru-RU" altLang="ru-RU" sz="2200" b="1" spc="-100" dirty="0" smtClean="0">
              <a:solidFill>
                <a:srgbClr val="B4DCFA">
                  <a:lumMod val="25000"/>
                </a:srgbClr>
              </a:solidFill>
              <a:latin typeface="Arial"/>
            </a:endParaRPr>
          </a:p>
          <a:p>
            <a:endParaRPr lang="ru-RU" altLang="ru-RU" sz="2200" b="1" spc="-100" dirty="0" smtClean="0">
              <a:solidFill>
                <a:srgbClr val="B4DCFA">
                  <a:lumMod val="25000"/>
                </a:srgbClr>
              </a:solidFill>
              <a:latin typeface="Arial"/>
            </a:endParaRPr>
          </a:p>
          <a:p>
            <a:endParaRPr lang="ru-RU" altLang="ru-RU" sz="2200" b="1" spc="-100" dirty="0" smtClean="0">
              <a:solidFill>
                <a:srgbClr val="B4DCFA">
                  <a:lumMod val="25000"/>
                </a:srgbClr>
              </a:solidFill>
              <a:latin typeface="Arial"/>
            </a:endParaRPr>
          </a:p>
          <a:p>
            <a:endParaRPr lang="ru-RU" altLang="ru-RU" sz="2200" b="1" spc="-100" dirty="0" smtClean="0">
              <a:solidFill>
                <a:srgbClr val="B4DCFA">
                  <a:lumMod val="25000"/>
                </a:srgbClr>
              </a:solidFill>
              <a:latin typeface="Arial"/>
            </a:endParaRPr>
          </a:p>
          <a:p>
            <a:r>
              <a:rPr lang="ru-RU" altLang="ru-RU" sz="2400" b="1" spc="-100" dirty="0" smtClean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Вокальный ансамбль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YandexDisk\Загрузки\GNJS1OyhAZ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280920" cy="38884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8423265"/>
      </p:ext>
    </p:extLst>
  </p:cSld>
  <p:clrMapOvr>
    <a:masterClrMapping/>
  </p:clrMapOvr>
  <p:transition spd="slow" advTm="2000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0654" y="274875"/>
            <a:ext cx="8229600" cy="70585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spc="-100" dirty="0" smtClean="0">
                <a:solidFill>
                  <a:srgbClr val="B4DCFA">
                    <a:lumMod val="25000"/>
                  </a:srgbClr>
                </a:solidFill>
                <a:latin typeface="Arial"/>
              </a:rPr>
              <a:t>Игровые  зоны </a:t>
            </a:r>
            <a:endParaRPr lang="ru-RU" sz="2400" dirty="0" smtClean="0"/>
          </a:p>
        </p:txBody>
      </p:sp>
      <p:pic>
        <p:nvPicPr>
          <p:cNvPr id="1027" name="Picture 3" descr="C:\Users\user\Desktop\фото зон\IMG_79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4248472" cy="2736305"/>
          </a:xfrm>
          <a:prstGeom prst="rect">
            <a:avLst/>
          </a:prstGeom>
          <a:noFill/>
        </p:spPr>
      </p:pic>
      <p:pic>
        <p:nvPicPr>
          <p:cNvPr id="1028" name="Picture 4" descr="C:\Users\user\Desktop\фото зон\IMG_8023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45024"/>
            <a:ext cx="4248472" cy="2736304"/>
          </a:xfrm>
          <a:prstGeom prst="rect">
            <a:avLst/>
          </a:prstGeom>
          <a:noFill/>
        </p:spPr>
      </p:pic>
      <p:pic>
        <p:nvPicPr>
          <p:cNvPr id="1029" name="Picture 5" descr="C:\Users\user\YandexDisk\Загрузки\ayfgKaHMIS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3645024"/>
            <a:ext cx="4176463" cy="2736304"/>
          </a:xfrm>
          <a:prstGeom prst="rect">
            <a:avLst/>
          </a:prstGeom>
          <a:noFill/>
        </p:spPr>
      </p:pic>
      <p:pic>
        <p:nvPicPr>
          <p:cNvPr id="1030" name="Picture 6" descr="C:\Users\user\YandexDisk\Загрузки\gMaxA5Alyd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692696"/>
            <a:ext cx="4199410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6429997"/>
      </p:ext>
    </p:extLst>
  </p:cSld>
  <p:clrMapOvr>
    <a:masterClrMapping/>
  </p:clrMapOvr>
  <p:transition spd="slow" advTm="20000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иноплен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2154</TotalTime>
  <Words>145</Words>
  <Application>Microsoft Office PowerPoint</Application>
  <PresentationFormat>Экран (4:3)</PresentationFormat>
  <Paragraphs>72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кинопленка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Адрес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учитель</cp:lastModifiedBy>
  <cp:revision>186</cp:revision>
  <dcterms:created xsi:type="dcterms:W3CDTF">2015-12-08T07:56:42Z</dcterms:created>
  <dcterms:modified xsi:type="dcterms:W3CDTF">2020-05-18T11:30:15Z</dcterms:modified>
</cp:coreProperties>
</file>