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F749-D4F9-4623-B423-0D89EA64D4B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BC4C-0515-4546-B3FC-AF04F3819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6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F749-D4F9-4623-B423-0D89EA64D4B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BC4C-0515-4546-B3FC-AF04F3819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4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F749-D4F9-4623-B423-0D89EA64D4B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BC4C-0515-4546-B3FC-AF04F3819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0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F749-D4F9-4623-B423-0D89EA64D4B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BC4C-0515-4546-B3FC-AF04F3819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0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F749-D4F9-4623-B423-0D89EA64D4B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BC4C-0515-4546-B3FC-AF04F3819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0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F749-D4F9-4623-B423-0D89EA64D4B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BC4C-0515-4546-B3FC-AF04F3819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78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F749-D4F9-4623-B423-0D89EA64D4B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BC4C-0515-4546-B3FC-AF04F3819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1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F749-D4F9-4623-B423-0D89EA64D4B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BC4C-0515-4546-B3FC-AF04F3819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4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F749-D4F9-4623-B423-0D89EA64D4B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BC4C-0515-4546-B3FC-AF04F3819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F749-D4F9-4623-B423-0D89EA64D4B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BC4C-0515-4546-B3FC-AF04F3819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1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F749-D4F9-4623-B423-0D89EA64D4B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BC4C-0515-4546-B3FC-AF04F3819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4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F749-D4F9-4623-B423-0D89EA64D4B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EBC4C-0515-4546-B3FC-AF04F3819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3467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Мемориальный комплекс деревни </a:t>
            </a:r>
            <a:r>
              <a:rPr lang="ru-RU" dirty="0" err="1" smtClean="0"/>
              <a:t>Таваканово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err="1" smtClean="0"/>
              <a:t>Кугарчинский</a:t>
            </a:r>
            <a:r>
              <a:rPr lang="ru-RU" sz="3100" dirty="0" smtClean="0"/>
              <a:t> район, Республика Башкортостан</a:t>
            </a:r>
            <a:endParaRPr lang="ru-RU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09" y="4365104"/>
            <a:ext cx="3350966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1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628800"/>
            <a:ext cx="3610744" cy="44973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К 70-</a:t>
            </a:r>
            <a:r>
              <a:rPr lang="ru-RU" sz="2400" dirty="0" err="1" smtClean="0"/>
              <a:t>летию</a:t>
            </a:r>
            <a:r>
              <a:rPr lang="ru-RU" sz="2400" dirty="0" smtClean="0"/>
              <a:t> Великой Победы в 2015 году водитель школьного автобуса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err="1" smtClean="0"/>
              <a:t>Каразбаев</a:t>
            </a:r>
            <a:r>
              <a:rPr lang="ru-RU" sz="2400" dirty="0" smtClean="0"/>
              <a:t> </a:t>
            </a:r>
            <a:r>
              <a:rPr lang="ru-RU" sz="2400" dirty="0" err="1" smtClean="0"/>
              <a:t>Фанил</a:t>
            </a:r>
            <a:r>
              <a:rPr lang="ru-RU" sz="2400" dirty="0" smtClean="0"/>
              <a:t> </a:t>
            </a:r>
            <a:r>
              <a:rPr lang="ru-RU" sz="2400" dirty="0" err="1" smtClean="0"/>
              <a:t>Хисамович</a:t>
            </a:r>
            <a:r>
              <a:rPr lang="ru-RU" sz="2400" dirty="0" smtClean="0"/>
              <a:t> на территории комплекса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посадил маленькие ели. Вот какими они выросли спустя пять лет!</a:t>
            </a:r>
            <a:endParaRPr lang="ru-RU" dirty="0"/>
          </a:p>
        </p:txBody>
      </p:sp>
      <p:pic>
        <p:nvPicPr>
          <p:cNvPr id="10242" name="Picture 2" descr="C:\Users\учитель\Downloads\IMG-20200518-WA0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495428" cy="59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53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Мне кажется порою, что солдаты,</a:t>
            </a:r>
          </a:p>
          <a:p>
            <a:pPr marL="0" indent="0">
              <a:buNone/>
            </a:pPr>
            <a:r>
              <a:rPr lang="ru-RU" sz="2400" i="1" dirty="0" smtClean="0"/>
              <a:t>С кровавых не пришедшие полей,</a:t>
            </a:r>
          </a:p>
          <a:p>
            <a:pPr marL="0" indent="0">
              <a:buNone/>
            </a:pPr>
            <a:r>
              <a:rPr lang="ru-RU" sz="2400" i="1" dirty="0" smtClean="0"/>
              <a:t>Не в землю нашу полегли когда-то,</a:t>
            </a:r>
          </a:p>
          <a:p>
            <a:pPr marL="0" indent="0">
              <a:buNone/>
            </a:pPr>
            <a:r>
              <a:rPr lang="ru-RU" sz="2400" i="1" dirty="0" smtClean="0"/>
              <a:t>А превратились в белых журавлей.</a:t>
            </a:r>
          </a:p>
          <a:p>
            <a:endParaRPr lang="ru-RU" sz="2400" i="1" dirty="0" smtClean="0"/>
          </a:p>
          <a:p>
            <a:pPr marL="0" indent="0">
              <a:buNone/>
            </a:pPr>
            <a:r>
              <a:rPr lang="ru-RU" sz="2400" i="1" dirty="0" smtClean="0"/>
              <a:t>Они до сей поры с времён тех дальних</a:t>
            </a:r>
          </a:p>
          <a:p>
            <a:pPr marL="0" indent="0">
              <a:buNone/>
            </a:pPr>
            <a:r>
              <a:rPr lang="ru-RU" sz="2400" i="1" dirty="0" smtClean="0"/>
              <a:t>Летят и подают нам голоса,</a:t>
            </a:r>
          </a:p>
          <a:p>
            <a:pPr marL="0" indent="0">
              <a:buNone/>
            </a:pPr>
            <a:r>
              <a:rPr lang="ru-RU" sz="2400" i="1" dirty="0" smtClean="0"/>
              <a:t>Не потому ль так часто и печально</a:t>
            </a:r>
          </a:p>
          <a:p>
            <a:pPr marL="0" indent="0">
              <a:buNone/>
            </a:pPr>
            <a:r>
              <a:rPr lang="ru-RU" sz="2400" i="1" dirty="0" smtClean="0"/>
              <a:t>Мы замолкаем, глядя в небеса…</a:t>
            </a:r>
            <a:endParaRPr lang="ru-RU" sz="24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96" y="134857"/>
            <a:ext cx="2541614" cy="6525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1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43608" y="5301208"/>
            <a:ext cx="7653536" cy="115212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Перед вами Мемориальный комплекс д. </a:t>
            </a:r>
            <a:r>
              <a:rPr lang="ru-RU" sz="2400" dirty="0" err="1" smtClean="0"/>
              <a:t>Таваканово</a:t>
            </a:r>
            <a:r>
              <a:rPr lang="ru-RU" sz="2400" dirty="0" smtClean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Он </a:t>
            </a:r>
            <a:r>
              <a:rPr lang="ru-RU" sz="2400" dirty="0"/>
              <a:t>был построен в 2002 году. </a:t>
            </a:r>
            <a:br>
              <a:rPr lang="ru-RU" sz="2400" dirty="0"/>
            </a:br>
            <a:r>
              <a:rPr lang="ru-RU" sz="2400" dirty="0"/>
              <a:t>Памятник </a:t>
            </a:r>
            <a:r>
              <a:rPr lang="ru-RU" sz="2400" dirty="0" smtClean="0"/>
              <a:t>посвящён павшим героям Великой Отечественной </a:t>
            </a:r>
            <a:r>
              <a:rPr lang="ru-RU" sz="2400" dirty="0" smtClean="0"/>
              <a:t>войны и вернувшимся с Победой. </a:t>
            </a:r>
            <a:endParaRPr lang="ru-RU" sz="2400" dirty="0"/>
          </a:p>
        </p:txBody>
      </p:sp>
      <p:pic>
        <p:nvPicPr>
          <p:cNvPr id="3074" name="Picture 2" descr="C:\Users\учитель\Downloads\IMG_20200515_121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45224"/>
            <a:ext cx="8229600" cy="998984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Из деревни </a:t>
            </a:r>
            <a:r>
              <a:rPr lang="ru-RU" sz="2400" dirty="0" err="1" smtClean="0"/>
              <a:t>Таваканово</a:t>
            </a:r>
            <a:r>
              <a:rPr lang="ru-RU" sz="2400" dirty="0" smtClean="0"/>
              <a:t> на фронт ушли 118 человек, из которых 54 не вернулись. Их имена увековечены на плитах мемориала. </a:t>
            </a:r>
            <a:endParaRPr lang="ru-RU" sz="2400" dirty="0"/>
          </a:p>
        </p:txBody>
      </p:sp>
      <p:pic>
        <p:nvPicPr>
          <p:cNvPr id="4098" name="Picture 2" descr="C:\Users\учитель\Downloads\IMG_20200515_121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ownloads\IMG_20200515_121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56249" cy="63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итель\Downloads\IMG_20200515_121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300740" cy="622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1268760"/>
            <a:ext cx="2602632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На средства благотворительного фонда «Урал» в 2019 году здесь был проведён косметический ремонт. На открытие комплекса после ремонта приезжал   сам   </a:t>
            </a:r>
            <a:r>
              <a:rPr lang="ru-RU" dirty="0" err="1" smtClean="0"/>
              <a:t>М.Г</a:t>
            </a:r>
            <a:r>
              <a:rPr lang="ru-RU" dirty="0" smtClean="0"/>
              <a:t>. Рахимов.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t="-3899" b="3899"/>
          <a:stretch/>
        </p:blipFill>
        <p:spPr bwMode="auto">
          <a:xfrm>
            <a:off x="683568" y="1106789"/>
            <a:ext cx="5140037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3268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Каждый год 9 мая жители деревни собираются на митинг, чтобы возложить цветы к памятнику, почтить память участников и ветеранов Великой Отечественной войны минутой молчания.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884367" cy="393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3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Передача районной эстафеты, посвящённой</a:t>
            </a:r>
            <a:br>
              <a:rPr lang="ru-RU" sz="2800" dirty="0" smtClean="0"/>
            </a:br>
            <a:r>
              <a:rPr lang="ru-RU" sz="2800" dirty="0" smtClean="0"/>
              <a:t> 75-</a:t>
            </a:r>
            <a:r>
              <a:rPr lang="ru-RU" sz="2800" dirty="0" err="1" smtClean="0"/>
              <a:t>летию</a:t>
            </a:r>
            <a:r>
              <a:rPr lang="ru-RU" sz="2800" dirty="0" smtClean="0"/>
              <a:t> Великой Победы от </a:t>
            </a:r>
            <a:r>
              <a:rPr lang="ru-RU" sz="2800" dirty="0" err="1" smtClean="0"/>
              <a:t>Тляумбетовского</a:t>
            </a:r>
            <a:r>
              <a:rPr lang="ru-RU" sz="2800" dirty="0" smtClean="0"/>
              <a:t> сельсовета Чапаевскому сельсовету</a:t>
            </a:r>
            <a:endParaRPr lang="ru-RU" sz="2800" dirty="0"/>
          </a:p>
        </p:txBody>
      </p:sp>
      <p:pic>
        <p:nvPicPr>
          <p:cNvPr id="8194" name="Picture 2" descr="C:\Users\учитель\Downloads\IMG-20200518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348372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учитель\Downloads\IMG-20200518-WA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80391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5040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/>
              <a:t>За территорией мемориала ухаживают обучающиеся и работники школы. </a:t>
            </a:r>
            <a:endParaRPr lang="ru-RU" sz="2000" dirty="0"/>
          </a:p>
        </p:txBody>
      </p:sp>
      <p:pic>
        <p:nvPicPr>
          <p:cNvPr id="1026" name="Picture 2" descr="C:\Users\учитель\Downloads\IMG-20200518-WA0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8" y="764704"/>
            <a:ext cx="4499992" cy="299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ownloads\IMG-20200518-WA00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3959063" cy="296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184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Мемориальный комплекс деревни Таваканово  Кугарчинский район, Республика Башкортостан</vt:lpstr>
      <vt:lpstr>Перед вами Мемориальный комплекс д. Таваканово.  Он был построен в 2002 году.  Памятник посвящён павшим героям Великой Отечественной войны и вернувшимся с Победой. </vt:lpstr>
      <vt:lpstr>Из деревни Таваканово на фронт ушли 118 человек, из которых 54 не вернулись. Их имена увековечены на плитах мемориала. 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Передача районной эстафеты, посвящённой  75-летию Великой Победы от Тляумбетовского сельсовета Чапаевскому сельсовету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Мемориальный комплекс д. Таваканово</dc:title>
  <dc:creator>учитель</dc:creator>
  <cp:lastModifiedBy>учитель</cp:lastModifiedBy>
  <cp:revision>9</cp:revision>
  <dcterms:created xsi:type="dcterms:W3CDTF">2020-05-18T08:34:22Z</dcterms:created>
  <dcterms:modified xsi:type="dcterms:W3CDTF">2020-05-19T03:39:12Z</dcterms:modified>
</cp:coreProperties>
</file>