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57" r:id="rId4"/>
    <p:sldId id="298" r:id="rId5"/>
    <p:sldId id="258" r:id="rId6"/>
    <p:sldId id="299" r:id="rId7"/>
    <p:sldId id="259" r:id="rId8"/>
    <p:sldId id="260" r:id="rId9"/>
    <p:sldId id="284" r:id="rId10"/>
    <p:sldId id="285" r:id="rId11"/>
    <p:sldId id="286" r:id="rId12"/>
    <p:sldId id="287" r:id="rId13"/>
    <p:sldId id="288" r:id="rId14"/>
    <p:sldId id="289" r:id="rId15"/>
    <p:sldId id="297" r:id="rId16"/>
    <p:sldId id="290" r:id="rId17"/>
    <p:sldId id="266" r:id="rId18"/>
    <p:sldId id="265" r:id="rId19"/>
    <p:sldId id="264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6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7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5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1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7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д.Таваканово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презентаци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92013" cy="50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физики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учитель\Desktop\презентация\WhatsApp Image 2020-05-18 at 22.18.1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7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английского языка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учитель\Desktop\презентация\WhatsApp Image 2020-05-18 at 22.18.1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1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химии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учитель\Desktop\презентация\WhatsApp Image 2020-05-18 at 22.18.1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4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Учительская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учитель\Desktop\презентация\WhatsApp Image 2020-05-18 at 22.18.1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7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директора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учитель\Desktop\презентация\WhatsApp Image 2020-05-18 at 22.18.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2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спортзал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учитель\Desktop\презентация\IMG_4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00" y="1600200"/>
            <a:ext cx="6803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7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учитель\Desktop\презентация\FNPL87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7997" b="39849"/>
          <a:stretch/>
        </p:blipFill>
        <p:spPr bwMode="auto">
          <a:xfrm>
            <a:off x="395536" y="1279284"/>
            <a:ext cx="8496944" cy="52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2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учитель\Desktop\презентация\RMGN1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8316"/>
            <a:ext cx="3266542" cy="51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учитель\Desktop\презентация\IMRO82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28667"/>
          <a:stretch/>
        </p:blipFill>
        <p:spPr bwMode="auto">
          <a:xfrm>
            <a:off x="4716016" y="1418316"/>
            <a:ext cx="3980018" cy="50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1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Республики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учитель\Desktop\презентация\DTNI22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0939"/>
            <a:ext cx="22715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учитель\Desktop\презентация\IGLU2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297755" cy="4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учитель\Desktop\презентация\VTSQ66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 bwMode="auto">
          <a:xfrm>
            <a:off x="3203848" y="1628800"/>
            <a:ext cx="2825080" cy="45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учитель\Desktop\презентация\IMG_20190928_101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81369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Двухэтажное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здание было построено в 1994 году. На средства благотворительного фонда «Урал» в 2013 году была проведена реконструкция: к зданию был пристроен спортзал с теплым переходом, расширена школьная столовая, во дворе школы появился гараж для школьного автобуса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57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640960" cy="6381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Сегодня в МБОУ СОШ обучается 129 учащихся из 4 населенных пунктов. Подвоз осуществляет школьный автобус из хутора Прогресс, хутора Саратовский и села Янаул. В школе работают 16 учителей, все с высшим образованием. М.Г. Рахимов создал все необходимые условия для обучения в соответствии с ФГОС. Коллектив школы, учащиеся благодарны своему земляку. М.Г. Рахимов передал школе картины из своего фонда. Ежегодно оказывает финансовую помощь. В 2020 году руководство школы обратилось с инициативой к Администрации </a:t>
            </a:r>
            <a:r>
              <a:rPr lang="ru-RU" dirty="0" err="1">
                <a:solidFill>
                  <a:srgbClr val="00B0F0"/>
                </a:solidFill>
                <a:latin typeface="Times New Roman"/>
                <a:ea typeface="Times New Roman"/>
              </a:rPr>
              <a:t>Кугарчинского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района о присвоении имени М.Г. Рахимова МБОУ СОШ д. </a:t>
            </a:r>
            <a:r>
              <a:rPr lang="ru-RU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Таваканово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2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этаж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учитель\Desktop\презентация\WhatsApp Image 2020-05-18 at 22.18.0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На первом этаже находятся кабинеты начальных классов, мастерская, кабинет истории, библиотека, школьная столовая. Обеденный зал столовой рассчитан на 60 мест, на кухне есть разные цеха: рыбно-мясной цех, цех обработки яиц, горячий цех, холодный цех, мучной цех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и гардероб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учитель\Desktop\презентация\WhatsApp Image 2020-05-18 at 22.18.0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На втором этаже расположены учебные кабинеты для старших классов: кабинет биологии и химии, кабинет башкирского языка, кабинет русского языка, кабинет английского языка, кабинет географии, кабинет информатики, кабинет физики, кабинет домоводства, а также актовый зал, учительская, кабинет директора. Все учебные кабинеты оснащены персональными компьютерами с выходом в сеть «Интернет», проекторами, 6 кабинетов оснащены интерактивными досками. В спортзал ведёт тёплый переход. В спортзале есть раздевалка для мальчиков, раздевалка для девочек, гардероб, инвентарная и весь необходимый спортивный инвентарь.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28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этаж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учитель\Desktop\презентация\WhatsApp Image 2020-05-18 at 22.18.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этаж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учитель\Desktop\презентация\WhatsApp Image 2020-05-18 at 22.18.1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этаж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учитель\Desktop\презентация\WhatsApp Image 2020-05-18 at 22.18.1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01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320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СОШ д.Таваканово</vt:lpstr>
      <vt:lpstr>Презентация PowerPoint</vt:lpstr>
      <vt:lpstr>1-й этаж</vt:lpstr>
      <vt:lpstr>Презентация PowerPoint</vt:lpstr>
      <vt:lpstr>Столовая и гардероб</vt:lpstr>
      <vt:lpstr>Презентация PowerPoint</vt:lpstr>
      <vt:lpstr>2-й этаж</vt:lpstr>
      <vt:lpstr>2-й этаж</vt:lpstr>
      <vt:lpstr>2-й этаж</vt:lpstr>
      <vt:lpstr>Кабинет физики</vt:lpstr>
      <vt:lpstr>Кабинет английского языка</vt:lpstr>
      <vt:lpstr>Кабинет химии</vt:lpstr>
      <vt:lpstr>Учительская</vt:lpstr>
      <vt:lpstr>Кабинет директора</vt:lpstr>
      <vt:lpstr>Наш спортзал</vt:lpstr>
      <vt:lpstr>1 сентября 2019 года</vt:lpstr>
      <vt:lpstr>День учителя</vt:lpstr>
      <vt:lpstr>День Республики</vt:lpstr>
      <vt:lpstr>День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2020-05-19T04:00:06Z</dcterms:created>
  <dcterms:modified xsi:type="dcterms:W3CDTF">2020-05-19T06:43:24Z</dcterms:modified>
</cp:coreProperties>
</file>