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домов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1795</c:v>
                </c:pt>
                <c:pt idx="1">
                  <c:v>2002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156</c:v>
                </c:pt>
                <c:pt idx="2">
                  <c:v>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жителей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1795</c:v>
                </c:pt>
                <c:pt idx="1">
                  <c:v>2002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</c:v>
                </c:pt>
                <c:pt idx="1">
                  <c:v>445</c:v>
                </c:pt>
                <c:pt idx="2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27392"/>
        <c:axId val="71570560"/>
      </c:barChart>
      <c:catAx>
        <c:axId val="7082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570560"/>
        <c:crosses val="autoZero"/>
        <c:auto val="1"/>
        <c:lblAlgn val="ctr"/>
        <c:lblOffset val="100"/>
        <c:noMultiLvlLbl val="0"/>
      </c:catAx>
      <c:valAx>
        <c:axId val="7157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27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плохое </c:v>
                </c:pt>
                <c:pt idx="1">
                  <c:v>удовлетворительное</c:v>
                </c:pt>
                <c:pt idx="2">
                  <c:v>чистое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1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1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0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9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7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3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9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3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C3CD-E433-4073-AB14-9549CB846167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DB70-0945-485F-A1BA-C414F553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209" y="1738061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История, география и экология деревни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Таваканово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Кугарчинского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Республики Башкортостан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5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состояние деревни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Таваканово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опроса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73388"/>
              </p:ext>
            </p:extLst>
          </p:nvPr>
        </p:nvGraphicFramePr>
        <p:xfrm>
          <a:off x="721217" y="1622738"/>
          <a:ext cx="10632583" cy="455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06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загрязненный участок - свалка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G:\иссл работа\IMG_04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4" y="1725770"/>
            <a:ext cx="6789439" cy="432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9" y="244698"/>
            <a:ext cx="8564450" cy="642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74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3" y="385550"/>
            <a:ext cx="8295083" cy="62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9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данной проблемы жители видят в ограждении </a:t>
            </a:r>
            <a:r>
              <a:rPr lang="ru-RU" dirty="0" err="1">
                <a:latin typeface="Times New Roman"/>
              </a:rPr>
              <a:t>мусоросвалки</a:t>
            </a:r>
            <a:r>
              <a:rPr lang="ru-RU" dirty="0">
                <a:latin typeface="Times New Roman"/>
              </a:rPr>
              <a:t>, в организации коллективных субботников, в ужесточении ответственности за выброс мусора, в воспитании бережного отношения к окружающей среде.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55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История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 очень интересна, хорошо изучена, география  моей деревни растет с каждым днем, моя малая родина процветает, уровень жизни людей растет, но уровень экологической культуры пока низкий.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3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43966"/>
            <a:ext cx="10515600" cy="2132996"/>
          </a:xfrm>
        </p:spPr>
        <p:txBody>
          <a:bodyPr>
            <a:normAutofit fontScale="92500"/>
          </a:bodyPr>
          <a:lstStyle/>
          <a:p>
            <a:pPr lvl="0" indent="0" algn="just">
              <a:lnSpc>
                <a:spcPct val="150000"/>
              </a:lnSpc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</a:rPr>
              <a:t>Надеюсь, что в скором времени жители деревни </a:t>
            </a:r>
            <a:r>
              <a:rPr lang="ru-RU" dirty="0" err="1">
                <a:solidFill>
                  <a:prstClr val="black"/>
                </a:solidFill>
                <a:latin typeface="Times New Roman"/>
              </a:rPr>
              <a:t>Таваканово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 начнут беречь красоту не только построенной </a:t>
            </a:r>
            <a:r>
              <a:rPr lang="ru-RU" dirty="0" err="1">
                <a:solidFill>
                  <a:prstClr val="black"/>
                </a:solidFill>
                <a:latin typeface="Times New Roman"/>
              </a:rPr>
              <a:t>инфраструктры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, но и красоту окружающей среды, поддерживать чистоту, дружить с природой.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8" y="645793"/>
            <a:ext cx="4816781" cy="30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86" y="642457"/>
            <a:ext cx="5278281" cy="30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6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259" y="5091671"/>
            <a:ext cx="10515600" cy="1325563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Таваканово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родина первого президента Республики Башкортостан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М.Г.Рахимова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48" y="478720"/>
            <a:ext cx="6014702" cy="45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54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Целью данной работы является исследование  истории,  географии и экологии деревни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Задачи работы: </a:t>
            </a:r>
            <a:endParaRPr lang="ru-RU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1.	Изучить теоретический материал об истории деревни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2.	Собрать материал о географии деревни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.</a:t>
            </a:r>
            <a:endParaRPr lang="ru-RU" dirty="0"/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</a:rPr>
              <a:t>3.	Сделать анализ экологического состояния деревни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 методом анкетирования жителей.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12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5700445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Деревня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 в народе известна как деревня </a:t>
            </a:r>
            <a:r>
              <a:rPr lang="ru-RU" b="1" dirty="0" err="1">
                <a:solidFill>
                  <a:srgbClr val="FF0000"/>
                </a:solidFill>
                <a:latin typeface="Times New Roman"/>
              </a:rPr>
              <a:t>Сэнкем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.</a:t>
            </a: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Первоначальное </a:t>
            </a:r>
            <a:r>
              <a:rPr lang="ru-RU" dirty="0">
                <a:latin typeface="Times New Roman"/>
              </a:rPr>
              <a:t>название деревни –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</a:rPr>
              <a:t>Кунзяпово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Название </a:t>
            </a:r>
            <a:r>
              <a:rPr lang="ru-RU" b="1" dirty="0" err="1">
                <a:solidFill>
                  <a:srgbClr val="FF0000"/>
                </a:solidFill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 было присвоено </a:t>
            </a:r>
            <a:r>
              <a:rPr lang="ru-RU" dirty="0" smtClean="0">
                <a:latin typeface="Times New Roman"/>
              </a:rPr>
              <a:t>в к. </a:t>
            </a:r>
            <a:r>
              <a:rPr lang="ru-RU" dirty="0">
                <a:latin typeface="Times New Roman"/>
              </a:rPr>
              <a:t>18 – в </a:t>
            </a:r>
            <a:r>
              <a:rPr lang="ru-RU" dirty="0" smtClean="0">
                <a:latin typeface="Times New Roman"/>
              </a:rPr>
              <a:t>н. </a:t>
            </a:r>
            <a:r>
              <a:rPr lang="ru-RU" dirty="0">
                <a:latin typeface="Times New Roman"/>
              </a:rPr>
              <a:t>19 </a:t>
            </a:r>
            <a:r>
              <a:rPr lang="ru-RU" dirty="0" smtClean="0">
                <a:latin typeface="Times New Roman"/>
              </a:rPr>
              <a:t>вв</a:t>
            </a:r>
            <a:r>
              <a:rPr lang="ru-RU" dirty="0">
                <a:latin typeface="Times New Roman"/>
              </a:rPr>
              <a:t>. </a:t>
            </a:r>
            <a:endParaRPr lang="ru-RU" dirty="0" smtClean="0">
              <a:latin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</a:rPr>
              <a:t>Деревня </a:t>
            </a:r>
            <a:r>
              <a:rPr lang="ru-RU" dirty="0" err="1">
                <a:latin typeface="Times New Roman"/>
              </a:rPr>
              <a:t>Таваканово</a:t>
            </a:r>
            <a:r>
              <a:rPr lang="ru-RU" dirty="0">
                <a:latin typeface="Times New Roman"/>
              </a:rPr>
              <a:t> образовалась примерно в </a:t>
            </a:r>
            <a:r>
              <a:rPr lang="ru-RU" b="1" dirty="0">
                <a:solidFill>
                  <a:srgbClr val="FF0000"/>
                </a:solidFill>
                <a:latin typeface="Times New Roman"/>
              </a:rPr>
              <a:t>1745-1755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гг.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68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ревизии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824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849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5" y="339171"/>
            <a:ext cx="6638271" cy="62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550794" y="3309870"/>
            <a:ext cx="154547" cy="167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AppData\Local\Microsoft\Windows\Temporary Internet Files\Content.Word\IMG_16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39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2" y="403769"/>
            <a:ext cx="3039682" cy="22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01" y="3613934"/>
            <a:ext cx="3298372" cy="2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3" y="412125"/>
            <a:ext cx="3019955" cy="22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90" y="412124"/>
            <a:ext cx="3019955" cy="22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54" y="3421791"/>
            <a:ext cx="21574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1" y="3613934"/>
            <a:ext cx="3323018" cy="249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6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сколько лет вы проживаете в </a:t>
            </a:r>
            <a:r>
              <a:rPr lang="ru-RU" dirty="0" err="1">
                <a:latin typeface="Times New Roman"/>
                <a:ea typeface="Calibri"/>
              </a:rPr>
              <a:t>д.Таваканово</a:t>
            </a:r>
            <a:r>
              <a:rPr lang="ru-RU" dirty="0">
                <a:latin typeface="Times New Roman"/>
                <a:ea typeface="Calibri"/>
              </a:rPr>
              <a:t>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каково </a:t>
            </a:r>
            <a:r>
              <a:rPr lang="ru-RU" dirty="0">
                <a:latin typeface="Times New Roman"/>
                <a:ea typeface="Calibri"/>
              </a:rPr>
              <a:t>экологическое состояние деревни сегодня?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какие </a:t>
            </a:r>
            <a:r>
              <a:rPr lang="ru-RU" dirty="0">
                <a:latin typeface="Times New Roman"/>
                <a:ea typeface="Calibri"/>
              </a:rPr>
              <a:t>места являются наиболее загрязненными?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каковы </a:t>
            </a:r>
            <a:r>
              <a:rPr lang="ru-RU" dirty="0">
                <a:latin typeface="Times New Roman"/>
                <a:ea typeface="Calibri"/>
              </a:rPr>
              <a:t>причины загрязнения деревни?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что </a:t>
            </a:r>
            <a:r>
              <a:rPr lang="ru-RU" dirty="0">
                <a:latin typeface="Times New Roman"/>
                <a:ea typeface="Calibri"/>
              </a:rPr>
              <a:t>можно сделать, чтобы улучшить экологическое состояние деревни? </a:t>
            </a: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какой </a:t>
            </a:r>
            <a:r>
              <a:rPr lang="ru-RU" dirty="0">
                <a:latin typeface="Times New Roman"/>
                <a:ea typeface="Calibri"/>
              </a:rPr>
              <a:t>вклад вы вносите в улучшение экологического состояния деревни?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764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229</Words>
  <Application>Microsoft Office PowerPoint</Application>
  <PresentationFormat>Произвольный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История, география и экология деревни Таваканово Кугарчинского района Республики Башкортостан</vt:lpstr>
      <vt:lpstr>Таваканово – родина первого президента Республики Башкортостан М.Г.Рахимова</vt:lpstr>
      <vt:lpstr>Презентация PowerPoint</vt:lpstr>
      <vt:lpstr>Презентация PowerPoint</vt:lpstr>
      <vt:lpstr>По данным ревизии</vt:lpstr>
      <vt:lpstr>Презентация PowerPoint</vt:lpstr>
      <vt:lpstr>Презентация PowerPoint</vt:lpstr>
      <vt:lpstr>Презентация PowerPoint</vt:lpstr>
      <vt:lpstr>Вопросы анкеты</vt:lpstr>
      <vt:lpstr>Экологическое состояние деревни Таваканово по результатам опроса</vt:lpstr>
      <vt:lpstr>Наиболее загрязненный участок - свалка</vt:lpstr>
      <vt:lpstr>Презентация PowerPoint</vt:lpstr>
      <vt:lpstr>Презентация PowerPoint</vt:lpstr>
      <vt:lpstr>Пути решения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История, география и экология деревни Таваканово Кугарчинского района Республики Башкортостан</dc:title>
  <dc:creator>user</dc:creator>
  <cp:lastModifiedBy>HP</cp:lastModifiedBy>
  <cp:revision>9</cp:revision>
  <dcterms:created xsi:type="dcterms:W3CDTF">2015-04-28T07:24:20Z</dcterms:created>
  <dcterms:modified xsi:type="dcterms:W3CDTF">2015-04-28T19:29:00Z</dcterms:modified>
</cp:coreProperties>
</file>